
<file path=[Content_Types].xml><?xml version="1.0" encoding="utf-8"?>
<Types xmlns="http://schemas.openxmlformats.org/package/2006/content-types">
  <Default Extension="emf" ContentType="image/x-emf"/>
  <Default Extension="jp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294F6F" w14:textId="659030D6" w:rsidR="0023560A" w:rsidRDefault="005F38FB" w:rsidP="005F38FB">
      <w:pPr>
        <w:pStyle w:val="Caption"/>
        <w:rPr>
          <w:rStyle w:val="Strong"/>
          <w:b w:val="0"/>
          <w:bCs w:val="0"/>
          <w:szCs w:val="18"/>
        </w:rPr>
      </w:pPr>
      <w:bookmarkStart w:id="0" w:name="_Hlk44672633"/>
      <w:r>
        <w:rPr>
          <w:noProof/>
        </w:rPr>
        <w:drawing>
          <wp:inline distT="0" distB="0" distL="0" distR="0" wp14:anchorId="67AE6E89" wp14:editId="2E9ADEB3">
            <wp:extent cx="5003800" cy="3335655"/>
            <wp:effectExtent l="0" t="0" r="6350" b="0"/>
            <wp:docPr id="731820566"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1820566" name="Grafik 731820566"/>
                    <pic:cNvPicPr/>
                  </pic:nvPicPr>
                  <pic:blipFill>
                    <a:blip r:embed="rId11"/>
                    <a:stretch>
                      <a:fillRect/>
                    </a:stretch>
                  </pic:blipFill>
                  <pic:spPr>
                    <a:xfrm>
                      <a:off x="0" y="0"/>
                      <a:ext cx="5003800" cy="3335655"/>
                    </a:xfrm>
                    <a:prstGeom prst="rect">
                      <a:avLst/>
                    </a:prstGeom>
                  </pic:spPr>
                </pic:pic>
              </a:graphicData>
            </a:graphic>
          </wp:inline>
        </w:drawing>
      </w:r>
    </w:p>
    <w:p w14:paraId="6A2DF0DF" w14:textId="532F255A" w:rsidR="005F38FB" w:rsidRDefault="00EA2306" w:rsidP="005F38FB">
      <w:pPr>
        <w:pStyle w:val="Caption"/>
        <w:jc w:val="right"/>
        <w:rPr>
          <w:rStyle w:val="Strong"/>
          <w:b w:val="0"/>
          <w:bCs w:val="0"/>
          <w:szCs w:val="18"/>
        </w:rPr>
      </w:pPr>
      <w:r>
        <w:rPr>
          <w:rStyle w:val="Strong"/>
          <w:b w:val="0"/>
          <w:bCs w:val="0"/>
          <w:szCs w:val="18"/>
        </w:rPr>
        <w:t>Photo courtesy of Lambeth Palace, ©</w:t>
      </w:r>
      <w:r w:rsidR="005F38FB">
        <w:rPr>
          <w:rStyle w:val="Strong"/>
          <w:b w:val="0"/>
          <w:bCs w:val="0"/>
          <w:szCs w:val="18"/>
        </w:rPr>
        <w:t xml:space="preserve"> Andrew Baker</w:t>
      </w:r>
    </w:p>
    <w:p w14:paraId="35942FFC" w14:textId="77777777" w:rsidR="005F38FB" w:rsidRDefault="005F38FB" w:rsidP="0076498D">
      <w:pPr>
        <w:rPr>
          <w:rStyle w:val="Strong"/>
          <w:b w:val="0"/>
          <w:bCs w:val="0"/>
          <w:szCs w:val="18"/>
        </w:rPr>
      </w:pPr>
    </w:p>
    <w:p w14:paraId="5E206F89" w14:textId="0E685EC4" w:rsidR="0023560A" w:rsidRDefault="0023560A" w:rsidP="0023560A">
      <w:pPr>
        <w:rPr>
          <w:rFonts w:cs="Arial"/>
          <w:b/>
          <w:bCs/>
          <w:color w:val="0095D5" w:themeColor="accent1"/>
          <w:szCs w:val="18"/>
        </w:rPr>
      </w:pPr>
      <w:proofErr w:type="spellStart"/>
      <w:r w:rsidRPr="0023560A">
        <w:rPr>
          <w:rStyle w:val="Heading1Char"/>
        </w:rPr>
        <w:t>d&amp;b</w:t>
      </w:r>
      <w:proofErr w:type="spellEnd"/>
      <w:r w:rsidRPr="0023560A">
        <w:rPr>
          <w:rStyle w:val="Heading1Char"/>
        </w:rPr>
        <w:t xml:space="preserve"> </w:t>
      </w:r>
      <w:r w:rsidR="00F613D5">
        <w:rPr>
          <w:rStyle w:val="Heading1Char"/>
        </w:rPr>
        <w:t>s</w:t>
      </w:r>
      <w:r w:rsidRPr="0023560A">
        <w:rPr>
          <w:rStyle w:val="Heading1Char"/>
        </w:rPr>
        <w:t xml:space="preserve">olutions </w:t>
      </w:r>
      <w:proofErr w:type="gramStart"/>
      <w:r w:rsidRPr="0023560A">
        <w:rPr>
          <w:rStyle w:val="Heading1Char"/>
        </w:rPr>
        <w:t>deploys</w:t>
      </w:r>
      <w:proofErr w:type="gramEnd"/>
      <w:r>
        <w:rPr>
          <w:rFonts w:cs="Arial"/>
          <w:b/>
          <w:bCs/>
          <w:color w:val="000000"/>
          <w:szCs w:val="18"/>
        </w:rPr>
        <w:t xml:space="preserve"> </w:t>
      </w:r>
      <w:r>
        <w:rPr>
          <w:rFonts w:cs="Arial"/>
          <w:b/>
          <w:bCs/>
          <w:color w:val="0095D5" w:themeColor="accent1"/>
          <w:szCs w:val="18"/>
        </w:rPr>
        <w:t xml:space="preserve">Sennheiser Spectera for the installation of the Archbishop of Canterbury </w:t>
      </w:r>
    </w:p>
    <w:p w14:paraId="1D63CA7D" w14:textId="582D1395" w:rsidR="0023560A" w:rsidRDefault="00800C14" w:rsidP="0023560A">
      <w:pPr>
        <w:rPr>
          <w:rFonts w:cs="Arial"/>
          <w:b/>
          <w:bCs/>
          <w:color w:val="000000"/>
          <w:szCs w:val="18"/>
        </w:rPr>
      </w:pPr>
      <w:r>
        <w:rPr>
          <w:rFonts w:cs="Arial"/>
          <w:b/>
          <w:bCs/>
          <w:color w:val="000000"/>
          <w:szCs w:val="18"/>
        </w:rPr>
        <w:t>Wideband</w:t>
      </w:r>
      <w:r w:rsidR="0023560A" w:rsidRPr="0076498D">
        <w:rPr>
          <w:rFonts w:cs="Arial"/>
          <w:b/>
          <w:bCs/>
          <w:color w:val="000000"/>
          <w:szCs w:val="18"/>
        </w:rPr>
        <w:t xml:space="preserve"> system </w:t>
      </w:r>
      <w:r w:rsidR="0023560A" w:rsidRPr="0023560A">
        <w:rPr>
          <w:rStyle w:val="Strong"/>
        </w:rPr>
        <w:t>delivers flawless wireless audio</w:t>
      </w:r>
      <w:r>
        <w:rPr>
          <w:rStyle w:val="Strong"/>
        </w:rPr>
        <w:t xml:space="preserve"> </w:t>
      </w:r>
      <w:r w:rsidR="0023560A" w:rsidRPr="0076498D">
        <w:rPr>
          <w:rFonts w:cs="Arial"/>
          <w:b/>
          <w:bCs/>
          <w:color w:val="000000"/>
          <w:szCs w:val="18"/>
        </w:rPr>
        <w:t>in landmark BBC broadcast</w:t>
      </w:r>
    </w:p>
    <w:p w14:paraId="353A8277" w14:textId="77777777" w:rsidR="0023560A" w:rsidRDefault="0023560A" w:rsidP="0076498D">
      <w:pPr>
        <w:rPr>
          <w:rStyle w:val="Strong"/>
          <w:b w:val="0"/>
          <w:bCs w:val="0"/>
          <w:szCs w:val="18"/>
        </w:rPr>
      </w:pPr>
    </w:p>
    <w:p w14:paraId="6CDDED87" w14:textId="765AC2CD" w:rsidR="00A14D69" w:rsidRPr="003E0E8A" w:rsidRDefault="00EA162F" w:rsidP="00A14D69">
      <w:pPr>
        <w:rPr>
          <w:rStyle w:val="Strong"/>
          <w:b w:val="0"/>
          <w:bCs w:val="0"/>
        </w:rPr>
      </w:pPr>
      <w:r w:rsidRPr="003E0E8A">
        <w:rPr>
          <w:rStyle w:val="Strong"/>
          <w:i/>
          <w:iCs/>
        </w:rPr>
        <w:t>Marlow</w:t>
      </w:r>
      <w:r w:rsidR="00B00842" w:rsidRPr="003E0E8A">
        <w:rPr>
          <w:rStyle w:val="Strong"/>
          <w:i/>
          <w:iCs/>
        </w:rPr>
        <w:t>,</w:t>
      </w:r>
      <w:r w:rsidRPr="003E0E8A">
        <w:rPr>
          <w:rStyle w:val="Strong"/>
          <w:i/>
          <w:iCs/>
        </w:rPr>
        <w:t xml:space="preserve"> UK</w:t>
      </w:r>
      <w:r w:rsidR="00992054" w:rsidRPr="003E0E8A">
        <w:rPr>
          <w:rStyle w:val="Strong"/>
          <w:i/>
          <w:iCs/>
        </w:rPr>
        <w:t>,</w:t>
      </w:r>
      <w:r w:rsidR="00B00842" w:rsidRPr="003E0E8A">
        <w:rPr>
          <w:rStyle w:val="Strong"/>
          <w:i/>
          <w:iCs/>
        </w:rPr>
        <w:t xml:space="preserve"> </w:t>
      </w:r>
      <w:r w:rsidR="005F38FB">
        <w:rPr>
          <w:rStyle w:val="Strong"/>
          <w:i/>
          <w:iCs/>
        </w:rPr>
        <w:t>June</w:t>
      </w:r>
      <w:r w:rsidR="00A0262C" w:rsidRPr="003E0E8A">
        <w:rPr>
          <w:rStyle w:val="Strong"/>
          <w:i/>
          <w:iCs/>
        </w:rPr>
        <w:t xml:space="preserve"> </w:t>
      </w:r>
      <w:r w:rsidR="00B00842" w:rsidRPr="003E0E8A">
        <w:rPr>
          <w:rStyle w:val="Strong"/>
          <w:i/>
          <w:iCs/>
        </w:rPr>
        <w:t>202</w:t>
      </w:r>
      <w:r w:rsidR="0076498D" w:rsidRPr="003E0E8A">
        <w:rPr>
          <w:rStyle w:val="Strong"/>
          <w:i/>
          <w:iCs/>
        </w:rPr>
        <w:t>6</w:t>
      </w:r>
      <w:r w:rsidR="00B00842" w:rsidRPr="003E0E8A">
        <w:rPr>
          <w:rStyle w:val="Strong"/>
        </w:rPr>
        <w:t xml:space="preserve"> –</w:t>
      </w:r>
      <w:r w:rsidRPr="003E0E8A">
        <w:rPr>
          <w:rStyle w:val="Strong"/>
          <w:b w:val="0"/>
          <w:bCs w:val="0"/>
        </w:rPr>
        <w:t xml:space="preserve"> </w:t>
      </w:r>
      <w:r w:rsidR="0076498D" w:rsidRPr="003E0E8A">
        <w:rPr>
          <w:rFonts w:cs="Arial"/>
          <w:b/>
          <w:bCs/>
          <w:color w:val="000000"/>
          <w:szCs w:val="18"/>
        </w:rPr>
        <w:t>On 25 March 2026, Canterbury Cathedral hosted one of the most significant moments in the Church of England</w:t>
      </w:r>
      <w:r w:rsidR="0023560A">
        <w:rPr>
          <w:rFonts w:cs="Arial"/>
          <w:b/>
          <w:bCs/>
          <w:color w:val="000000"/>
          <w:szCs w:val="18"/>
        </w:rPr>
        <w:t>’</w:t>
      </w:r>
      <w:r w:rsidR="0076498D" w:rsidRPr="003E0E8A">
        <w:rPr>
          <w:rFonts w:cs="Arial"/>
          <w:b/>
          <w:bCs/>
          <w:color w:val="000000"/>
          <w:szCs w:val="18"/>
        </w:rPr>
        <w:t>s 1,400-year history: the installation of Sarah Mullally as the 106th Archbishop of Canterbury, the first woman ever to hold the office. Seated in the Chair of St. Augustine before some 2,000 guests, among them Prince William and the Princess of Wales, alongside representatives from the Commonwealth, the United Nations and global church leaders, the ceremony demanded audio infrastructure of the highest order</w:t>
      </w:r>
      <w:r w:rsidR="0023560A">
        <w:rPr>
          <w:rFonts w:cs="Arial"/>
          <w:b/>
          <w:bCs/>
          <w:color w:val="000000"/>
          <w:szCs w:val="18"/>
        </w:rPr>
        <w:t xml:space="preserve">, especially as it was </w:t>
      </w:r>
      <w:r w:rsidR="0023560A" w:rsidRPr="003E0E8A">
        <w:rPr>
          <w:rFonts w:cs="Arial"/>
          <w:b/>
          <w:bCs/>
          <w:color w:val="000000"/>
          <w:szCs w:val="18"/>
        </w:rPr>
        <w:t>broadcast live by the BBC to an audience of millions</w:t>
      </w:r>
      <w:r w:rsidR="0023560A">
        <w:rPr>
          <w:rFonts w:cs="Arial"/>
          <w:b/>
          <w:bCs/>
          <w:color w:val="000000"/>
          <w:szCs w:val="18"/>
        </w:rPr>
        <w:t>.</w:t>
      </w:r>
      <w:r w:rsidR="0023560A" w:rsidRPr="003E0E8A">
        <w:rPr>
          <w:rFonts w:cs="Arial"/>
          <w:b/>
          <w:bCs/>
          <w:color w:val="000000"/>
          <w:szCs w:val="18"/>
        </w:rPr>
        <w:t xml:space="preserve"> </w:t>
      </w:r>
      <w:proofErr w:type="spellStart"/>
      <w:r w:rsidR="0076498D" w:rsidRPr="003E0E8A">
        <w:rPr>
          <w:rFonts w:cs="Arial"/>
          <w:b/>
          <w:bCs/>
          <w:color w:val="000000"/>
          <w:szCs w:val="18"/>
        </w:rPr>
        <w:t>d&amp;b</w:t>
      </w:r>
      <w:proofErr w:type="spellEnd"/>
      <w:r w:rsidR="0076498D" w:rsidRPr="003E0E8A">
        <w:rPr>
          <w:rFonts w:cs="Arial"/>
          <w:b/>
          <w:bCs/>
          <w:color w:val="000000"/>
          <w:szCs w:val="18"/>
        </w:rPr>
        <w:t xml:space="preserve"> </w:t>
      </w:r>
      <w:r w:rsidR="00F613D5">
        <w:rPr>
          <w:rFonts w:cs="Arial"/>
          <w:b/>
          <w:bCs/>
          <w:color w:val="000000"/>
          <w:szCs w:val="18"/>
        </w:rPr>
        <w:t>s</w:t>
      </w:r>
      <w:r w:rsidR="0076498D" w:rsidRPr="003E0E8A">
        <w:rPr>
          <w:rFonts w:cs="Arial"/>
          <w:b/>
          <w:bCs/>
          <w:color w:val="000000"/>
          <w:szCs w:val="18"/>
        </w:rPr>
        <w:t>olutions deploy</w:t>
      </w:r>
      <w:r w:rsidR="00B64A96" w:rsidRPr="003E0E8A">
        <w:rPr>
          <w:rFonts w:cs="Arial"/>
          <w:b/>
          <w:bCs/>
          <w:color w:val="000000"/>
          <w:szCs w:val="18"/>
        </w:rPr>
        <w:t>ed</w:t>
      </w:r>
      <w:r w:rsidR="0076498D" w:rsidRPr="003E0E8A">
        <w:rPr>
          <w:rFonts w:cs="Arial"/>
          <w:b/>
          <w:bCs/>
          <w:color w:val="000000"/>
          <w:szCs w:val="18"/>
        </w:rPr>
        <w:t xml:space="preserve"> Sennheiser</w:t>
      </w:r>
      <w:r w:rsidR="0023560A">
        <w:rPr>
          <w:rFonts w:cs="Arial"/>
          <w:b/>
          <w:bCs/>
          <w:color w:val="000000"/>
          <w:szCs w:val="18"/>
        </w:rPr>
        <w:t>’</w:t>
      </w:r>
      <w:r w:rsidR="0076498D" w:rsidRPr="003E0E8A">
        <w:rPr>
          <w:rFonts w:cs="Arial"/>
          <w:b/>
          <w:bCs/>
          <w:color w:val="000000"/>
          <w:szCs w:val="18"/>
        </w:rPr>
        <w:t xml:space="preserve">s Spectera wideband wireless system across the full 160-metre length of the </w:t>
      </w:r>
      <w:r w:rsidR="00710167" w:rsidRPr="003E0E8A">
        <w:rPr>
          <w:rFonts w:cs="Arial"/>
          <w:b/>
          <w:bCs/>
          <w:color w:val="000000"/>
          <w:szCs w:val="18"/>
        </w:rPr>
        <w:t>C</w:t>
      </w:r>
      <w:r w:rsidR="0076498D" w:rsidRPr="003E0E8A">
        <w:rPr>
          <w:rFonts w:cs="Arial"/>
          <w:b/>
          <w:bCs/>
          <w:color w:val="000000"/>
          <w:szCs w:val="18"/>
        </w:rPr>
        <w:t xml:space="preserve">athedral, with 42 </w:t>
      </w:r>
      <w:proofErr w:type="spellStart"/>
      <w:r w:rsidR="0076498D" w:rsidRPr="003E0E8A">
        <w:rPr>
          <w:rFonts w:cs="Arial"/>
          <w:b/>
          <w:bCs/>
          <w:color w:val="000000"/>
          <w:szCs w:val="18"/>
        </w:rPr>
        <w:t>beltpacks</w:t>
      </w:r>
      <w:proofErr w:type="spellEnd"/>
      <w:r w:rsidR="0076498D" w:rsidRPr="003E0E8A">
        <w:rPr>
          <w:rFonts w:cs="Arial"/>
          <w:b/>
          <w:bCs/>
          <w:color w:val="000000"/>
          <w:szCs w:val="18"/>
        </w:rPr>
        <w:t xml:space="preserve"> running across two base stations</w:t>
      </w:r>
      <w:r w:rsidR="0023560A">
        <w:rPr>
          <w:rFonts w:cs="Arial"/>
          <w:b/>
          <w:bCs/>
          <w:color w:val="000000"/>
          <w:szCs w:val="18"/>
        </w:rPr>
        <w:t>,</w:t>
      </w:r>
      <w:r w:rsidR="0076498D" w:rsidRPr="003E0E8A">
        <w:rPr>
          <w:rFonts w:cs="Arial"/>
          <w:b/>
          <w:bCs/>
          <w:color w:val="000000"/>
          <w:szCs w:val="18"/>
        </w:rPr>
        <w:t xml:space="preserve"> </w:t>
      </w:r>
      <w:r w:rsidR="00B64A96" w:rsidRPr="003E0E8A">
        <w:rPr>
          <w:rFonts w:cs="Arial"/>
          <w:b/>
          <w:bCs/>
          <w:color w:val="000000"/>
          <w:szCs w:val="18"/>
        </w:rPr>
        <w:t xml:space="preserve">ensuring clear and reliable transmission throughout. </w:t>
      </w:r>
    </w:p>
    <w:p w14:paraId="18EE33BB" w14:textId="77777777" w:rsidR="003C699E" w:rsidRPr="00EE4A8A" w:rsidRDefault="003C699E" w:rsidP="000D57DF">
      <w:pPr>
        <w:tabs>
          <w:tab w:val="left" w:pos="4710"/>
        </w:tabs>
      </w:pPr>
    </w:p>
    <w:p w14:paraId="449F0ECF" w14:textId="6B5E83D5" w:rsidR="0076498D" w:rsidRPr="0076498D" w:rsidRDefault="0076498D" w:rsidP="0076498D">
      <w:pPr>
        <w:rPr>
          <w:rFonts w:eastAsia="Times New Roman" w:cs="Times New Roman"/>
          <w:szCs w:val="18"/>
          <w:lang w:eastAsia="en-GB"/>
        </w:rPr>
      </w:pPr>
      <w:r>
        <w:rPr>
          <w:rFonts w:eastAsia="Times New Roman" w:cs="Arial"/>
          <w:color w:val="000000"/>
          <w:szCs w:val="18"/>
          <w:lang w:eastAsia="en-GB"/>
        </w:rPr>
        <w:t xml:space="preserve">George Veys, </w:t>
      </w:r>
      <w:r w:rsidR="00540D43">
        <w:rPr>
          <w:rFonts w:eastAsia="Times New Roman" w:cs="Arial"/>
          <w:color w:val="000000"/>
          <w:szCs w:val="18"/>
          <w:lang w:eastAsia="en-GB"/>
        </w:rPr>
        <w:t>Project Manager</w:t>
      </w:r>
      <w:r>
        <w:rPr>
          <w:rFonts w:eastAsia="Times New Roman" w:cs="Arial"/>
          <w:color w:val="000000"/>
          <w:szCs w:val="18"/>
          <w:lang w:eastAsia="en-GB"/>
        </w:rPr>
        <w:t xml:space="preserve"> at </w:t>
      </w:r>
      <w:proofErr w:type="spellStart"/>
      <w:r>
        <w:rPr>
          <w:rFonts w:eastAsia="Times New Roman" w:cs="Arial"/>
          <w:color w:val="000000"/>
          <w:szCs w:val="18"/>
          <w:lang w:eastAsia="en-GB"/>
        </w:rPr>
        <w:t>d&amp;b</w:t>
      </w:r>
      <w:proofErr w:type="spellEnd"/>
      <w:r>
        <w:rPr>
          <w:rFonts w:eastAsia="Times New Roman" w:cs="Arial"/>
          <w:color w:val="000000"/>
          <w:szCs w:val="18"/>
          <w:lang w:eastAsia="en-GB"/>
        </w:rPr>
        <w:t xml:space="preserve"> </w:t>
      </w:r>
      <w:r w:rsidR="00F613D5">
        <w:rPr>
          <w:rFonts w:eastAsia="Times New Roman" w:cs="Arial"/>
          <w:color w:val="000000"/>
          <w:szCs w:val="18"/>
          <w:lang w:eastAsia="en-GB"/>
        </w:rPr>
        <w:t>s</w:t>
      </w:r>
      <w:r>
        <w:rPr>
          <w:rFonts w:eastAsia="Times New Roman" w:cs="Arial"/>
          <w:color w:val="000000"/>
          <w:szCs w:val="18"/>
          <w:lang w:eastAsia="en-GB"/>
        </w:rPr>
        <w:t xml:space="preserve">olutions, was among the first in the industry to recognise </w:t>
      </w:r>
      <w:proofErr w:type="spellStart"/>
      <w:r>
        <w:rPr>
          <w:rFonts w:eastAsia="Times New Roman" w:cs="Arial"/>
          <w:color w:val="000000"/>
          <w:szCs w:val="18"/>
          <w:lang w:eastAsia="en-GB"/>
        </w:rPr>
        <w:t>Spectera’s</w:t>
      </w:r>
      <w:proofErr w:type="spellEnd"/>
      <w:r>
        <w:rPr>
          <w:rFonts w:eastAsia="Times New Roman" w:cs="Arial"/>
          <w:color w:val="000000"/>
          <w:szCs w:val="18"/>
          <w:lang w:eastAsia="en-GB"/>
        </w:rPr>
        <w:t xml:space="preserve"> potential, placing </w:t>
      </w:r>
      <w:proofErr w:type="spellStart"/>
      <w:r>
        <w:rPr>
          <w:rFonts w:eastAsia="Times New Roman" w:cs="Arial"/>
          <w:color w:val="000000"/>
          <w:szCs w:val="18"/>
          <w:lang w:eastAsia="en-GB"/>
        </w:rPr>
        <w:t>d&amp;b</w:t>
      </w:r>
      <w:proofErr w:type="spellEnd"/>
      <w:r>
        <w:rPr>
          <w:rFonts w:eastAsia="Times New Roman" w:cs="Arial"/>
          <w:color w:val="000000"/>
          <w:szCs w:val="18"/>
          <w:lang w:eastAsia="en-GB"/>
        </w:rPr>
        <w:t xml:space="preserve"> </w:t>
      </w:r>
      <w:r w:rsidR="00F613D5">
        <w:rPr>
          <w:rFonts w:eastAsia="Times New Roman" w:cs="Arial"/>
          <w:color w:val="000000"/>
          <w:szCs w:val="18"/>
          <w:lang w:eastAsia="en-GB"/>
        </w:rPr>
        <w:t>s</w:t>
      </w:r>
      <w:r>
        <w:rPr>
          <w:rFonts w:eastAsia="Times New Roman" w:cs="Arial"/>
          <w:color w:val="000000"/>
          <w:szCs w:val="18"/>
          <w:lang w:eastAsia="en-GB"/>
        </w:rPr>
        <w:t xml:space="preserve">olutions’ order at the product’s IBC </w:t>
      </w:r>
      <w:r w:rsidR="00710167">
        <w:rPr>
          <w:rFonts w:eastAsia="Times New Roman" w:cs="Arial"/>
          <w:color w:val="000000"/>
          <w:szCs w:val="18"/>
          <w:lang w:eastAsia="en-GB"/>
        </w:rPr>
        <w:t xml:space="preserve">2024 </w:t>
      </w:r>
      <w:r w:rsidR="00800C14">
        <w:rPr>
          <w:rFonts w:eastAsia="Times New Roman" w:cs="Arial"/>
          <w:color w:val="000000"/>
          <w:szCs w:val="18"/>
          <w:lang w:eastAsia="en-GB"/>
        </w:rPr>
        <w:t>unveiling</w:t>
      </w:r>
      <w:r>
        <w:rPr>
          <w:rFonts w:eastAsia="Times New Roman" w:cs="Arial"/>
          <w:color w:val="000000"/>
          <w:szCs w:val="18"/>
          <w:lang w:eastAsia="en-GB"/>
        </w:rPr>
        <w:t xml:space="preserve"> event. He explains what drove that early investment: </w:t>
      </w:r>
      <w:r w:rsidR="00B64A96">
        <w:rPr>
          <w:rFonts w:eastAsia="Times New Roman" w:cs="Arial"/>
          <w:color w:val="000000"/>
          <w:szCs w:val="18"/>
          <w:lang w:eastAsia="en-GB"/>
        </w:rPr>
        <w:t>“</w:t>
      </w:r>
      <w:r>
        <w:rPr>
          <w:rFonts w:eastAsia="Times New Roman" w:cs="Arial"/>
          <w:color w:val="000000"/>
          <w:szCs w:val="18"/>
          <w:lang w:eastAsia="en-GB"/>
        </w:rPr>
        <w:t xml:space="preserve">Our original appetite </w:t>
      </w:r>
      <w:r w:rsidR="00364B71">
        <w:rPr>
          <w:rFonts w:eastAsia="Times New Roman" w:cs="Arial"/>
          <w:color w:val="000000"/>
          <w:szCs w:val="18"/>
          <w:lang w:eastAsia="en-GB"/>
        </w:rPr>
        <w:t xml:space="preserve">came </w:t>
      </w:r>
      <w:r w:rsidR="00364B71">
        <w:rPr>
          <w:rFonts w:eastAsia="Times New Roman" w:cs="Arial"/>
          <w:color w:val="000000"/>
          <w:szCs w:val="18"/>
          <w:lang w:eastAsia="en-GB"/>
        </w:rPr>
        <w:lastRenderedPageBreak/>
        <w:t>from</w:t>
      </w:r>
      <w:r>
        <w:rPr>
          <w:rFonts w:eastAsia="Times New Roman" w:cs="Arial"/>
          <w:color w:val="000000"/>
          <w:szCs w:val="18"/>
          <w:lang w:eastAsia="en-GB"/>
        </w:rPr>
        <w:t xml:space="preserve"> wanting to invest in a state</w:t>
      </w:r>
      <w:r w:rsidR="00710167">
        <w:rPr>
          <w:rFonts w:eastAsia="Times New Roman" w:cs="Arial"/>
          <w:color w:val="000000"/>
          <w:szCs w:val="18"/>
          <w:lang w:eastAsia="en-GB"/>
        </w:rPr>
        <w:t>-</w:t>
      </w:r>
      <w:r>
        <w:rPr>
          <w:rFonts w:eastAsia="Times New Roman" w:cs="Arial"/>
          <w:color w:val="000000"/>
          <w:szCs w:val="18"/>
          <w:lang w:eastAsia="en-GB"/>
        </w:rPr>
        <w:t>of</w:t>
      </w:r>
      <w:r w:rsidR="00710167">
        <w:rPr>
          <w:rFonts w:eastAsia="Times New Roman" w:cs="Arial"/>
          <w:color w:val="000000"/>
          <w:szCs w:val="18"/>
          <w:lang w:eastAsia="en-GB"/>
        </w:rPr>
        <w:t>-</w:t>
      </w:r>
      <w:r>
        <w:rPr>
          <w:rFonts w:eastAsia="Times New Roman" w:cs="Arial"/>
          <w:color w:val="000000"/>
          <w:szCs w:val="18"/>
          <w:lang w:eastAsia="en-GB"/>
        </w:rPr>
        <w:t>the</w:t>
      </w:r>
      <w:r w:rsidR="00710167">
        <w:rPr>
          <w:rFonts w:eastAsia="Times New Roman" w:cs="Arial"/>
          <w:color w:val="000000"/>
          <w:szCs w:val="18"/>
          <w:lang w:eastAsia="en-GB"/>
        </w:rPr>
        <w:t>-</w:t>
      </w:r>
      <w:r>
        <w:rPr>
          <w:rFonts w:eastAsia="Times New Roman" w:cs="Arial"/>
          <w:color w:val="000000"/>
          <w:szCs w:val="18"/>
          <w:lang w:eastAsia="en-GB"/>
        </w:rPr>
        <w:t xml:space="preserve">art technology that offers us both rental stock flexibility in an </w:t>
      </w:r>
      <w:proofErr w:type="gramStart"/>
      <w:r>
        <w:rPr>
          <w:rFonts w:eastAsia="Times New Roman" w:cs="Arial"/>
          <w:color w:val="000000"/>
          <w:szCs w:val="18"/>
          <w:lang w:eastAsia="en-GB"/>
        </w:rPr>
        <w:t>ever crowded</w:t>
      </w:r>
      <w:proofErr w:type="gramEnd"/>
      <w:r>
        <w:rPr>
          <w:rFonts w:eastAsia="Times New Roman" w:cs="Arial"/>
          <w:color w:val="000000"/>
          <w:szCs w:val="18"/>
          <w:lang w:eastAsia="en-GB"/>
        </w:rPr>
        <w:t xml:space="preserve"> RF spectrum, but also a highly versatile product able to operate as both an IEM receiver, mic transmitter, or both.</w:t>
      </w:r>
      <w:r w:rsidR="00B64A96">
        <w:rPr>
          <w:rFonts w:eastAsia="Times New Roman" w:cs="Arial"/>
          <w:color w:val="000000"/>
          <w:szCs w:val="18"/>
          <w:lang w:eastAsia="en-GB"/>
        </w:rPr>
        <w:t>”</w:t>
      </w:r>
      <w:r>
        <w:rPr>
          <w:rFonts w:eastAsia="Times New Roman" w:cs="Arial"/>
          <w:color w:val="000000"/>
          <w:szCs w:val="18"/>
          <w:lang w:eastAsia="en-GB"/>
        </w:rPr>
        <w:t xml:space="preserve"> Since then, </w:t>
      </w:r>
      <w:proofErr w:type="spellStart"/>
      <w:r>
        <w:rPr>
          <w:rFonts w:eastAsia="Times New Roman" w:cs="Arial"/>
          <w:color w:val="000000"/>
          <w:szCs w:val="18"/>
          <w:lang w:eastAsia="en-GB"/>
        </w:rPr>
        <w:t>d&amp;b</w:t>
      </w:r>
      <w:proofErr w:type="spellEnd"/>
      <w:r>
        <w:rPr>
          <w:rFonts w:eastAsia="Times New Roman" w:cs="Arial"/>
          <w:color w:val="000000"/>
          <w:szCs w:val="18"/>
          <w:lang w:eastAsia="en-GB"/>
        </w:rPr>
        <w:t xml:space="preserve"> </w:t>
      </w:r>
      <w:r w:rsidR="00F613D5">
        <w:rPr>
          <w:rFonts w:eastAsia="Times New Roman" w:cs="Arial"/>
          <w:color w:val="000000"/>
          <w:szCs w:val="18"/>
          <w:lang w:eastAsia="en-GB"/>
        </w:rPr>
        <w:t>s</w:t>
      </w:r>
      <w:r>
        <w:rPr>
          <w:rFonts w:eastAsia="Times New Roman" w:cs="Arial"/>
          <w:color w:val="000000"/>
          <w:szCs w:val="18"/>
          <w:lang w:eastAsia="en-GB"/>
        </w:rPr>
        <w:t xml:space="preserve">olutions </w:t>
      </w:r>
      <w:proofErr w:type="gramStart"/>
      <w:r>
        <w:rPr>
          <w:rFonts w:eastAsia="Times New Roman" w:cs="Arial"/>
          <w:color w:val="000000"/>
          <w:szCs w:val="18"/>
          <w:lang w:eastAsia="en-GB"/>
        </w:rPr>
        <w:t>has</w:t>
      </w:r>
      <w:proofErr w:type="gramEnd"/>
      <w:r>
        <w:rPr>
          <w:rFonts w:eastAsia="Times New Roman" w:cs="Arial"/>
          <w:color w:val="000000"/>
          <w:szCs w:val="18"/>
          <w:lang w:eastAsia="en-GB"/>
        </w:rPr>
        <w:t xml:space="preserve"> deployed Spectera across a growing number of projects, with Canterbury Cathedral representing their most ambitious use of the system to date.</w:t>
      </w:r>
    </w:p>
    <w:p w14:paraId="2507E59B" w14:textId="77777777" w:rsidR="0076498D" w:rsidRPr="0076498D" w:rsidRDefault="0076498D" w:rsidP="0076498D">
      <w:pPr>
        <w:rPr>
          <w:rFonts w:eastAsia="Times New Roman" w:cs="Times New Roman"/>
          <w:szCs w:val="18"/>
          <w:lang w:eastAsia="en-GB"/>
        </w:rPr>
      </w:pPr>
    </w:p>
    <w:p w14:paraId="3B002CF2" w14:textId="5470271E" w:rsidR="0076498D" w:rsidRPr="0076498D" w:rsidRDefault="0076498D" w:rsidP="0076498D">
      <w:pPr>
        <w:rPr>
          <w:rFonts w:eastAsia="Times New Roman" w:cs="Times New Roman"/>
          <w:szCs w:val="18"/>
          <w:lang w:eastAsia="en-GB"/>
        </w:rPr>
      </w:pPr>
      <w:proofErr w:type="spellStart"/>
      <w:r w:rsidRPr="0076498D">
        <w:rPr>
          <w:rFonts w:eastAsia="Times New Roman" w:cs="Arial"/>
          <w:color w:val="000000"/>
          <w:szCs w:val="18"/>
          <w:lang w:eastAsia="en-GB"/>
        </w:rPr>
        <w:t>d&amp;b</w:t>
      </w:r>
      <w:proofErr w:type="spellEnd"/>
      <w:r w:rsidRPr="0076498D">
        <w:rPr>
          <w:rFonts w:eastAsia="Times New Roman" w:cs="Arial"/>
          <w:color w:val="000000"/>
          <w:szCs w:val="18"/>
          <w:lang w:eastAsia="en-GB"/>
        </w:rPr>
        <w:t xml:space="preserve"> </w:t>
      </w:r>
      <w:r w:rsidR="00F613D5">
        <w:rPr>
          <w:rFonts w:eastAsia="Times New Roman" w:cs="Arial"/>
          <w:color w:val="000000"/>
          <w:szCs w:val="18"/>
          <w:lang w:eastAsia="en-GB"/>
        </w:rPr>
        <w:t>s</w:t>
      </w:r>
      <w:r w:rsidRPr="0076498D">
        <w:rPr>
          <w:rFonts w:eastAsia="Times New Roman" w:cs="Arial"/>
          <w:color w:val="000000"/>
          <w:szCs w:val="18"/>
          <w:lang w:eastAsia="en-GB"/>
        </w:rPr>
        <w:t xml:space="preserve">olutions </w:t>
      </w:r>
      <w:proofErr w:type="gramStart"/>
      <w:r w:rsidRPr="0076498D">
        <w:rPr>
          <w:rFonts w:eastAsia="Times New Roman" w:cs="Arial"/>
          <w:color w:val="000000"/>
          <w:szCs w:val="18"/>
          <w:lang w:eastAsia="en-GB"/>
        </w:rPr>
        <w:t>has</w:t>
      </w:r>
      <w:proofErr w:type="gramEnd"/>
      <w:r w:rsidRPr="0076498D">
        <w:rPr>
          <w:rFonts w:eastAsia="Times New Roman" w:cs="Arial"/>
          <w:color w:val="000000"/>
          <w:szCs w:val="18"/>
          <w:lang w:eastAsia="en-GB"/>
        </w:rPr>
        <w:t xml:space="preserve"> a longstanding relationship with the Church of England and </w:t>
      </w:r>
      <w:proofErr w:type="gramStart"/>
      <w:r w:rsidRPr="0076498D">
        <w:rPr>
          <w:rFonts w:eastAsia="Times New Roman" w:cs="Arial"/>
          <w:color w:val="000000"/>
          <w:szCs w:val="18"/>
          <w:lang w:eastAsia="en-GB"/>
        </w:rPr>
        <w:t>Lambeth Palace, and</w:t>
      </w:r>
      <w:proofErr w:type="gramEnd"/>
      <w:r w:rsidRPr="0076498D">
        <w:rPr>
          <w:rFonts w:eastAsia="Times New Roman" w:cs="Arial"/>
          <w:color w:val="000000"/>
          <w:szCs w:val="18"/>
          <w:lang w:eastAsia="en-GB"/>
        </w:rPr>
        <w:t xml:space="preserve"> was drawn into the project early. What began as a modest live stream quickly grew into a full BBC broadcast, with the brief expanding accordingly: more microphones, greater resilience, and a robust feed path direct to the outside broadcast unit.</w:t>
      </w:r>
    </w:p>
    <w:p w14:paraId="10C91E41" w14:textId="77777777" w:rsidR="0076498D" w:rsidRDefault="0076498D" w:rsidP="0076498D">
      <w:pPr>
        <w:rPr>
          <w:rFonts w:eastAsia="Times New Roman" w:cs="Times New Roman"/>
          <w:szCs w:val="18"/>
          <w:lang w:eastAsia="en-GB"/>
        </w:rPr>
      </w:pPr>
    </w:p>
    <w:p w14:paraId="66DD291B" w14:textId="1727F1D6" w:rsidR="00EA2306" w:rsidRDefault="00EA2306" w:rsidP="0076498D">
      <w:pPr>
        <w:rPr>
          <w:rFonts w:eastAsia="Times New Roman" w:cs="Times New Roman"/>
          <w:szCs w:val="18"/>
          <w:lang w:eastAsia="en-GB"/>
        </w:rPr>
      </w:pPr>
      <w:r>
        <w:rPr>
          <w:rFonts w:eastAsia="Times New Roman" w:cs="Times New Roman"/>
          <w:noProof/>
          <w:szCs w:val="18"/>
          <w:lang w:eastAsia="en-GB"/>
        </w:rPr>
        <w:drawing>
          <wp:inline distT="0" distB="0" distL="0" distR="0" wp14:anchorId="72756A58" wp14:editId="3F7FDB62">
            <wp:extent cx="5003800" cy="3752850"/>
            <wp:effectExtent l="0" t="0" r="6350" b="0"/>
            <wp:docPr id="1145732213"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732213" name="Grafik 1145732213"/>
                    <pic:cNvPicPr/>
                  </pic:nvPicPr>
                  <pic:blipFill>
                    <a:blip r:embed="rId12"/>
                    <a:stretch>
                      <a:fillRect/>
                    </a:stretch>
                  </pic:blipFill>
                  <pic:spPr>
                    <a:xfrm>
                      <a:off x="0" y="0"/>
                      <a:ext cx="5003800" cy="3752850"/>
                    </a:xfrm>
                    <a:prstGeom prst="rect">
                      <a:avLst/>
                    </a:prstGeom>
                  </pic:spPr>
                </pic:pic>
              </a:graphicData>
            </a:graphic>
          </wp:inline>
        </w:drawing>
      </w:r>
    </w:p>
    <w:p w14:paraId="574CE3A9" w14:textId="45622C6B" w:rsidR="005F38FB" w:rsidRPr="00132EA6" w:rsidRDefault="00EA2306" w:rsidP="00EA2306">
      <w:pPr>
        <w:pStyle w:val="Caption"/>
        <w:rPr>
          <w:lang w:val="en-US" w:eastAsia="en-GB"/>
        </w:rPr>
      </w:pPr>
      <w:r>
        <w:rPr>
          <w:lang w:eastAsia="en-GB"/>
        </w:rPr>
        <w:t xml:space="preserve">The </w:t>
      </w:r>
      <w:proofErr w:type="spellStart"/>
      <w:r>
        <w:rPr>
          <w:lang w:eastAsia="en-GB"/>
        </w:rPr>
        <w:t>d&amp;b</w:t>
      </w:r>
      <w:proofErr w:type="spellEnd"/>
      <w:r>
        <w:rPr>
          <w:lang w:eastAsia="en-GB"/>
        </w:rPr>
        <w:t xml:space="preserve"> solutions crew: </w:t>
      </w:r>
      <w:r w:rsidR="005F38FB" w:rsidRPr="00132EA6">
        <w:rPr>
          <w:lang w:val="en-US" w:eastAsia="en-GB"/>
        </w:rPr>
        <w:t>Left to right</w:t>
      </w:r>
      <w:r>
        <w:rPr>
          <w:lang w:val="en-US" w:eastAsia="en-GB"/>
        </w:rPr>
        <w:t xml:space="preserve">, </w:t>
      </w:r>
      <w:r w:rsidR="005F38FB" w:rsidRPr="00132EA6">
        <w:rPr>
          <w:lang w:val="en-US" w:eastAsia="en-GB"/>
        </w:rPr>
        <w:t>front: Carys Walker, El Ashwood, Craig Lawrence, James Morris, Matt Wadley, Eli Branham</w:t>
      </w:r>
      <w:r>
        <w:rPr>
          <w:lang w:val="en-US" w:eastAsia="en-GB"/>
        </w:rPr>
        <w:t xml:space="preserve">; rear: </w:t>
      </w:r>
      <w:r w:rsidRPr="00132EA6">
        <w:rPr>
          <w:rFonts w:eastAsia="Times New Roman" w:cs="Times New Roman"/>
          <w:szCs w:val="18"/>
          <w:lang w:val="en-US" w:eastAsia="en-GB"/>
        </w:rPr>
        <w:t>Dave Scarlett</w:t>
      </w:r>
      <w:r>
        <w:rPr>
          <w:rFonts w:eastAsia="Times New Roman" w:cs="Times New Roman"/>
          <w:szCs w:val="18"/>
          <w:lang w:val="en-US" w:eastAsia="en-GB"/>
        </w:rPr>
        <w:t>,</w:t>
      </w:r>
      <w:r w:rsidRPr="00132EA6">
        <w:rPr>
          <w:rFonts w:eastAsia="Times New Roman" w:cs="Times New Roman"/>
          <w:szCs w:val="18"/>
          <w:lang w:val="en-US" w:eastAsia="en-GB"/>
        </w:rPr>
        <w:t xml:space="preserve"> Aaron Shearer, Ian Reeves, Joe Lock, Josh Bobby, Vince Blake, Mark Isbister, Naomi Schofield, Mitch Jones</w:t>
      </w:r>
      <w:r>
        <w:rPr>
          <w:rFonts w:eastAsia="Times New Roman" w:cs="Times New Roman"/>
          <w:szCs w:val="18"/>
          <w:lang w:val="en-US" w:eastAsia="en-GB"/>
        </w:rPr>
        <w:t xml:space="preserve"> </w:t>
      </w:r>
      <w:r w:rsidR="00FC7B22">
        <w:rPr>
          <w:rFonts w:eastAsia="Times New Roman" w:cs="Times New Roman"/>
          <w:szCs w:val="18"/>
          <w:lang w:val="en-US" w:eastAsia="en-GB"/>
        </w:rPr>
        <w:t>(</w:t>
      </w:r>
      <w:r w:rsidR="002903D3">
        <w:rPr>
          <w:rFonts w:eastAsia="Times New Roman" w:cs="Times New Roman"/>
          <w:szCs w:val="18"/>
          <w:lang w:val="en-US" w:eastAsia="en-GB"/>
        </w:rPr>
        <w:t>P</w:t>
      </w:r>
      <w:r w:rsidR="00FC7B22">
        <w:rPr>
          <w:rFonts w:eastAsia="Times New Roman" w:cs="Times New Roman"/>
          <w:szCs w:val="18"/>
          <w:lang w:val="en-US" w:eastAsia="en-GB"/>
        </w:rPr>
        <w:t xml:space="preserve">hoto courtesy of </w:t>
      </w:r>
      <w:proofErr w:type="spellStart"/>
      <w:r w:rsidR="00FC7B22">
        <w:rPr>
          <w:rFonts w:eastAsia="Times New Roman" w:cs="Times New Roman"/>
          <w:szCs w:val="18"/>
          <w:lang w:val="en-US" w:eastAsia="en-GB"/>
        </w:rPr>
        <w:t>d&amp;b</w:t>
      </w:r>
      <w:proofErr w:type="spellEnd"/>
      <w:r w:rsidR="00FC7B22">
        <w:rPr>
          <w:rFonts w:eastAsia="Times New Roman" w:cs="Times New Roman"/>
          <w:szCs w:val="18"/>
          <w:lang w:val="en-US" w:eastAsia="en-GB"/>
        </w:rPr>
        <w:t xml:space="preserve"> solutions)</w:t>
      </w:r>
    </w:p>
    <w:p w14:paraId="3BC6BC70" w14:textId="77777777" w:rsidR="005F38FB" w:rsidRPr="00132EA6" w:rsidRDefault="005F38FB" w:rsidP="005F38FB">
      <w:pPr>
        <w:rPr>
          <w:rFonts w:eastAsia="Times New Roman" w:cs="Times New Roman"/>
          <w:szCs w:val="18"/>
          <w:lang w:val="en-US" w:eastAsia="en-GB"/>
        </w:rPr>
      </w:pPr>
    </w:p>
    <w:p w14:paraId="0E9A4B07" w14:textId="7387DF39" w:rsidR="0076498D" w:rsidRPr="0076498D" w:rsidRDefault="0076498D" w:rsidP="0076498D">
      <w:pPr>
        <w:rPr>
          <w:rFonts w:eastAsia="Times New Roman" w:cs="Times New Roman"/>
          <w:szCs w:val="18"/>
          <w:lang w:eastAsia="en-GB"/>
        </w:rPr>
      </w:pPr>
      <w:r w:rsidRPr="0076498D">
        <w:rPr>
          <w:rFonts w:eastAsia="Times New Roman" w:cs="Arial"/>
          <w:color w:val="000000"/>
          <w:szCs w:val="18"/>
          <w:lang w:eastAsia="en-GB"/>
        </w:rPr>
        <w:t xml:space="preserve">Dave Scarlett, Head of Audio (Live) at </w:t>
      </w:r>
      <w:proofErr w:type="spellStart"/>
      <w:r w:rsidRPr="0076498D">
        <w:rPr>
          <w:rFonts w:eastAsia="Times New Roman" w:cs="Arial"/>
          <w:color w:val="000000"/>
          <w:szCs w:val="18"/>
          <w:lang w:eastAsia="en-GB"/>
        </w:rPr>
        <w:t>d&amp;b</w:t>
      </w:r>
      <w:proofErr w:type="spellEnd"/>
      <w:r w:rsidRPr="0076498D">
        <w:rPr>
          <w:rFonts w:eastAsia="Times New Roman" w:cs="Arial"/>
          <w:color w:val="000000"/>
          <w:szCs w:val="18"/>
          <w:lang w:eastAsia="en-GB"/>
        </w:rPr>
        <w:t xml:space="preserve"> </w:t>
      </w:r>
      <w:r w:rsidR="00F613D5">
        <w:rPr>
          <w:rFonts w:eastAsia="Times New Roman" w:cs="Arial"/>
          <w:color w:val="000000"/>
          <w:szCs w:val="18"/>
          <w:lang w:eastAsia="en-GB"/>
        </w:rPr>
        <w:t>s</w:t>
      </w:r>
      <w:r w:rsidRPr="0076498D">
        <w:rPr>
          <w:rFonts w:eastAsia="Times New Roman" w:cs="Arial"/>
          <w:color w:val="000000"/>
          <w:szCs w:val="18"/>
          <w:lang w:eastAsia="en-GB"/>
        </w:rPr>
        <w:t xml:space="preserve">olutions, explains: </w:t>
      </w:r>
      <w:r w:rsidR="00B64A96">
        <w:rPr>
          <w:rFonts w:eastAsia="Times New Roman" w:cs="Arial"/>
          <w:color w:val="000000"/>
          <w:szCs w:val="18"/>
          <w:lang w:eastAsia="en-GB"/>
        </w:rPr>
        <w:t>“</w:t>
      </w:r>
      <w:r w:rsidRPr="0076498D">
        <w:rPr>
          <w:rFonts w:eastAsia="Times New Roman" w:cs="Arial"/>
          <w:color w:val="000000"/>
          <w:szCs w:val="18"/>
          <w:lang w:eastAsia="en-GB"/>
        </w:rPr>
        <w:t xml:space="preserve">Fairly early on, we identified the high likelihood that significant amounts of the </w:t>
      </w:r>
      <w:r w:rsidR="00710167">
        <w:rPr>
          <w:rFonts w:eastAsia="Times New Roman" w:cs="Arial"/>
          <w:color w:val="000000"/>
          <w:szCs w:val="18"/>
          <w:lang w:eastAsia="en-GB"/>
        </w:rPr>
        <w:t>C</w:t>
      </w:r>
      <w:r w:rsidRPr="0076498D">
        <w:rPr>
          <w:rFonts w:eastAsia="Times New Roman" w:cs="Arial"/>
          <w:color w:val="000000"/>
          <w:szCs w:val="18"/>
          <w:lang w:eastAsia="en-GB"/>
        </w:rPr>
        <w:t xml:space="preserve">athedral floor space would be used during the service, with processions and parts of the ceremony taking place in different </w:t>
      </w:r>
      <w:r w:rsidR="00710167">
        <w:rPr>
          <w:rFonts w:eastAsia="Times New Roman" w:cs="Arial"/>
          <w:color w:val="000000"/>
          <w:szCs w:val="18"/>
          <w:lang w:eastAsia="en-GB"/>
        </w:rPr>
        <w:t>areas</w:t>
      </w:r>
      <w:r w:rsidR="00710167" w:rsidRPr="0076498D">
        <w:rPr>
          <w:rFonts w:eastAsia="Times New Roman" w:cs="Arial"/>
          <w:color w:val="000000"/>
          <w:szCs w:val="18"/>
          <w:lang w:eastAsia="en-GB"/>
        </w:rPr>
        <w:t xml:space="preserve"> </w:t>
      </w:r>
      <w:r w:rsidRPr="0076498D">
        <w:rPr>
          <w:rFonts w:eastAsia="Times New Roman" w:cs="Arial"/>
          <w:color w:val="000000"/>
          <w:szCs w:val="18"/>
          <w:lang w:eastAsia="en-GB"/>
        </w:rPr>
        <w:t>of the building.</w:t>
      </w:r>
      <w:r w:rsidR="00B64A96">
        <w:rPr>
          <w:rFonts w:eastAsia="Times New Roman" w:cs="Arial"/>
          <w:color w:val="000000"/>
          <w:szCs w:val="18"/>
          <w:lang w:eastAsia="en-GB"/>
        </w:rPr>
        <w:t>”</w:t>
      </w:r>
      <w:r w:rsidRPr="0076498D">
        <w:rPr>
          <w:rFonts w:eastAsia="Times New Roman" w:cs="Arial"/>
          <w:color w:val="000000"/>
          <w:szCs w:val="18"/>
          <w:lang w:eastAsia="en-GB"/>
        </w:rPr>
        <w:t xml:space="preserve"> The </w:t>
      </w:r>
      <w:r w:rsidR="00710167">
        <w:rPr>
          <w:rFonts w:eastAsia="Times New Roman" w:cs="Arial"/>
          <w:color w:val="000000"/>
          <w:szCs w:val="18"/>
          <w:lang w:eastAsia="en-GB"/>
        </w:rPr>
        <w:t>C</w:t>
      </w:r>
      <w:r w:rsidRPr="0076498D">
        <w:rPr>
          <w:rFonts w:eastAsia="Times New Roman" w:cs="Arial"/>
          <w:color w:val="000000"/>
          <w:szCs w:val="18"/>
          <w:lang w:eastAsia="en-GB"/>
        </w:rPr>
        <w:t xml:space="preserve">athedral is, as he puts it, </w:t>
      </w:r>
      <w:r w:rsidR="00B64A96">
        <w:rPr>
          <w:rFonts w:eastAsia="Times New Roman" w:cs="Arial"/>
          <w:color w:val="000000"/>
          <w:szCs w:val="18"/>
          <w:lang w:eastAsia="en-GB"/>
        </w:rPr>
        <w:t>“</w:t>
      </w:r>
      <w:r w:rsidRPr="0076498D">
        <w:rPr>
          <w:rFonts w:eastAsia="Times New Roman" w:cs="Arial"/>
          <w:color w:val="000000"/>
          <w:szCs w:val="18"/>
          <w:lang w:eastAsia="en-GB"/>
        </w:rPr>
        <w:t xml:space="preserve">deceptively big when you first step inside, and then </w:t>
      </w:r>
      <w:r w:rsidRPr="0076498D">
        <w:rPr>
          <w:rFonts w:eastAsia="Times New Roman" w:cs="Arial"/>
          <w:color w:val="000000"/>
          <w:szCs w:val="18"/>
          <w:lang w:eastAsia="en-GB"/>
        </w:rPr>
        <w:lastRenderedPageBreak/>
        <w:t>it keeps going and it keeps going</w:t>
      </w:r>
      <w:r w:rsidR="00B64A96">
        <w:rPr>
          <w:rFonts w:eastAsia="Times New Roman" w:cs="Arial"/>
          <w:color w:val="000000"/>
          <w:szCs w:val="18"/>
          <w:lang w:eastAsia="en-GB"/>
        </w:rPr>
        <w:t>”</w:t>
      </w:r>
      <w:r w:rsidRPr="0076498D">
        <w:rPr>
          <w:rFonts w:eastAsia="Times New Roman" w:cs="Arial"/>
          <w:color w:val="000000"/>
          <w:szCs w:val="18"/>
          <w:lang w:eastAsia="en-GB"/>
        </w:rPr>
        <w:t>, with some antenna cable runs exceeding 100 metres. Conventional approaches would have meant complex RF</w:t>
      </w:r>
      <w:r w:rsidR="00800C14">
        <w:rPr>
          <w:rFonts w:eastAsia="Times New Roman" w:cs="Arial"/>
          <w:color w:val="000000"/>
          <w:szCs w:val="18"/>
          <w:lang w:eastAsia="en-GB"/>
        </w:rPr>
        <w:t>-</w:t>
      </w:r>
      <w:r w:rsidRPr="0076498D">
        <w:rPr>
          <w:rFonts w:eastAsia="Times New Roman" w:cs="Arial"/>
          <w:color w:val="000000"/>
          <w:szCs w:val="18"/>
          <w:lang w:eastAsia="en-GB"/>
        </w:rPr>
        <w:t>over</w:t>
      </w:r>
      <w:r w:rsidR="00800C14">
        <w:rPr>
          <w:rFonts w:eastAsia="Times New Roman" w:cs="Arial"/>
          <w:color w:val="000000"/>
          <w:szCs w:val="18"/>
          <w:lang w:eastAsia="en-GB"/>
        </w:rPr>
        <w:t>-</w:t>
      </w:r>
      <w:r w:rsidRPr="0076498D">
        <w:rPr>
          <w:rFonts w:eastAsia="Times New Roman" w:cs="Arial"/>
          <w:color w:val="000000"/>
          <w:szCs w:val="18"/>
          <w:lang w:eastAsia="en-GB"/>
        </w:rPr>
        <w:t>fibre systems with combiners and difficult cabling.</w:t>
      </w:r>
      <w:r w:rsidR="00C3260A">
        <w:rPr>
          <w:rFonts w:eastAsia="Times New Roman" w:cs="Arial"/>
          <w:color w:val="000000"/>
          <w:szCs w:val="18"/>
          <w:lang w:eastAsia="en-GB"/>
        </w:rPr>
        <w:t xml:space="preserve"> For long cable runs,</w:t>
      </w:r>
      <w:r w:rsidR="00D15AEB">
        <w:rPr>
          <w:rFonts w:eastAsia="Times New Roman" w:cs="Arial"/>
          <w:color w:val="000000"/>
          <w:szCs w:val="18"/>
          <w:lang w:eastAsia="en-GB"/>
        </w:rPr>
        <w:t xml:space="preserve"> the CAT5 cabl</w:t>
      </w:r>
      <w:r w:rsidR="00140685">
        <w:rPr>
          <w:rFonts w:eastAsia="Times New Roman" w:cs="Arial"/>
          <w:color w:val="000000"/>
          <w:szCs w:val="18"/>
          <w:lang w:eastAsia="en-GB"/>
        </w:rPr>
        <w:t>es</w:t>
      </w:r>
      <w:r w:rsidR="00D15AEB">
        <w:rPr>
          <w:rFonts w:eastAsia="Times New Roman" w:cs="Arial"/>
          <w:color w:val="000000"/>
          <w:szCs w:val="18"/>
          <w:lang w:eastAsia="en-GB"/>
        </w:rPr>
        <w:t xml:space="preserve"> of</w:t>
      </w:r>
      <w:r w:rsidRPr="0076498D">
        <w:rPr>
          <w:rFonts w:eastAsia="Times New Roman" w:cs="Arial"/>
          <w:color w:val="000000"/>
          <w:szCs w:val="18"/>
          <w:lang w:eastAsia="en-GB"/>
        </w:rPr>
        <w:t xml:space="preserve"> Spectera</w:t>
      </w:r>
      <w:r w:rsidR="00800C14">
        <w:rPr>
          <w:rFonts w:eastAsia="Times New Roman" w:cs="Arial"/>
          <w:color w:val="000000"/>
          <w:szCs w:val="18"/>
          <w:lang w:eastAsia="en-GB"/>
        </w:rPr>
        <w:t>’</w:t>
      </w:r>
      <w:r w:rsidRPr="0076498D">
        <w:rPr>
          <w:rFonts w:eastAsia="Times New Roman" w:cs="Arial"/>
          <w:color w:val="000000"/>
          <w:szCs w:val="18"/>
          <w:lang w:eastAsia="en-GB"/>
        </w:rPr>
        <w:t xml:space="preserve">s </w:t>
      </w:r>
      <w:r w:rsidR="00C3260A">
        <w:rPr>
          <w:rFonts w:eastAsia="Times New Roman" w:cs="Arial"/>
          <w:color w:val="000000"/>
          <w:szCs w:val="18"/>
          <w:lang w:eastAsia="en-GB"/>
        </w:rPr>
        <w:t>DAD</w:t>
      </w:r>
      <w:r w:rsidRPr="0076498D">
        <w:rPr>
          <w:rFonts w:eastAsia="Times New Roman" w:cs="Arial"/>
          <w:color w:val="000000"/>
          <w:szCs w:val="18"/>
          <w:lang w:eastAsia="en-GB"/>
        </w:rPr>
        <w:t xml:space="preserve"> antenna</w:t>
      </w:r>
      <w:r w:rsidR="00C3260A">
        <w:rPr>
          <w:rFonts w:eastAsia="Times New Roman" w:cs="Arial"/>
          <w:color w:val="000000"/>
          <w:szCs w:val="18"/>
          <w:lang w:eastAsia="en-GB"/>
        </w:rPr>
        <w:t>s can</w:t>
      </w:r>
      <w:r w:rsidR="00D15AEB">
        <w:rPr>
          <w:rFonts w:eastAsia="Times New Roman" w:cs="Arial"/>
          <w:color w:val="000000"/>
          <w:szCs w:val="18"/>
          <w:lang w:eastAsia="en-GB"/>
        </w:rPr>
        <w:t xml:space="preserve"> easily be combined with fibre</w:t>
      </w:r>
      <w:r w:rsidR="00E23E32">
        <w:rPr>
          <w:rFonts w:eastAsia="Times New Roman" w:cs="Arial"/>
          <w:color w:val="000000"/>
          <w:szCs w:val="18"/>
          <w:lang w:eastAsia="en-GB"/>
        </w:rPr>
        <w:t>,</w:t>
      </w:r>
      <w:r w:rsidR="00D15AEB">
        <w:rPr>
          <w:rFonts w:eastAsia="Times New Roman" w:cs="Arial"/>
          <w:color w:val="000000"/>
          <w:szCs w:val="18"/>
          <w:lang w:eastAsia="en-GB"/>
        </w:rPr>
        <w:t xml:space="preserve"> using media converters with POE injection – a much simpler and cleaner </w:t>
      </w:r>
      <w:r w:rsidRPr="0076498D">
        <w:rPr>
          <w:rFonts w:eastAsia="Times New Roman" w:cs="Arial"/>
          <w:color w:val="000000"/>
          <w:szCs w:val="18"/>
          <w:lang w:eastAsia="en-GB"/>
        </w:rPr>
        <w:t>solution.</w:t>
      </w:r>
    </w:p>
    <w:p w14:paraId="503D13D9" w14:textId="77777777" w:rsidR="0076498D" w:rsidRDefault="0076498D" w:rsidP="0076498D">
      <w:pPr>
        <w:rPr>
          <w:rFonts w:eastAsia="Times New Roman" w:cs="Times New Roman"/>
          <w:szCs w:val="18"/>
          <w:lang w:eastAsia="en-GB"/>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2243"/>
        <w:gridCol w:w="5637"/>
      </w:tblGrid>
      <w:tr w:rsidR="00FC6EB0" w14:paraId="2F0D66D2" w14:textId="77777777" w:rsidTr="00FC6EB0">
        <w:tc>
          <w:tcPr>
            <w:tcW w:w="3935" w:type="dxa"/>
          </w:tcPr>
          <w:p w14:paraId="4FCFAECA" w14:textId="7A5BFDD4" w:rsidR="00FC6EB0" w:rsidRDefault="00FC6EB0" w:rsidP="00FC6EB0">
            <w:pPr>
              <w:pStyle w:val="Caption"/>
              <w:rPr>
                <w:lang w:eastAsia="en-GB"/>
              </w:rPr>
            </w:pPr>
            <w:r>
              <w:rPr>
                <w:lang w:eastAsia="en-GB"/>
              </w:rPr>
              <w:t xml:space="preserve">As some antenna cable runs exceeded 100 metres, </w:t>
            </w:r>
            <w:proofErr w:type="spellStart"/>
            <w:r>
              <w:rPr>
                <w:lang w:eastAsia="en-GB"/>
              </w:rPr>
              <w:t>d&amp;b</w:t>
            </w:r>
            <w:proofErr w:type="spellEnd"/>
            <w:r>
              <w:rPr>
                <w:lang w:eastAsia="en-GB"/>
              </w:rPr>
              <w:t xml:space="preserve"> solutions combined the CAT5 ca</w:t>
            </w:r>
            <w:r w:rsidR="006F1729">
              <w:rPr>
                <w:lang w:eastAsia="en-GB"/>
              </w:rPr>
              <w:t>b</w:t>
            </w:r>
            <w:r>
              <w:rPr>
                <w:lang w:eastAsia="en-GB"/>
              </w:rPr>
              <w:t xml:space="preserve">les of Spectera’s DAD antennas with fibre, </w:t>
            </w:r>
            <w:r w:rsidR="00EA7293">
              <w:rPr>
                <w:lang w:eastAsia="en-GB"/>
              </w:rPr>
              <w:t>us</w:t>
            </w:r>
            <w:r>
              <w:rPr>
                <w:lang w:eastAsia="en-GB"/>
              </w:rPr>
              <w:t>ing media converters with POE injection</w:t>
            </w:r>
            <w:r w:rsidR="00FC7B22">
              <w:rPr>
                <w:lang w:eastAsia="en-GB"/>
              </w:rPr>
              <w:t xml:space="preserve"> </w:t>
            </w:r>
            <w:r w:rsidR="00FC7B22">
              <w:rPr>
                <w:rFonts w:eastAsia="Times New Roman" w:cs="Times New Roman"/>
                <w:szCs w:val="18"/>
                <w:lang w:val="en-US" w:eastAsia="en-GB"/>
              </w:rPr>
              <w:t>(</w:t>
            </w:r>
            <w:r w:rsidR="002903D3">
              <w:rPr>
                <w:rFonts w:eastAsia="Times New Roman" w:cs="Times New Roman"/>
                <w:szCs w:val="18"/>
                <w:lang w:val="en-US" w:eastAsia="en-GB"/>
              </w:rPr>
              <w:t>P</w:t>
            </w:r>
            <w:r w:rsidR="00FC7B22">
              <w:rPr>
                <w:rFonts w:eastAsia="Times New Roman" w:cs="Times New Roman"/>
                <w:szCs w:val="18"/>
                <w:lang w:val="en-US" w:eastAsia="en-GB"/>
              </w:rPr>
              <w:t xml:space="preserve">hoto courtesy of </w:t>
            </w:r>
            <w:proofErr w:type="spellStart"/>
            <w:r w:rsidR="00FC7B22">
              <w:rPr>
                <w:rFonts w:eastAsia="Times New Roman" w:cs="Times New Roman"/>
                <w:szCs w:val="18"/>
                <w:lang w:val="en-US" w:eastAsia="en-GB"/>
              </w:rPr>
              <w:t>d&amp;b</w:t>
            </w:r>
            <w:proofErr w:type="spellEnd"/>
            <w:r w:rsidR="00FC7B22">
              <w:rPr>
                <w:rFonts w:eastAsia="Times New Roman" w:cs="Times New Roman"/>
                <w:szCs w:val="18"/>
                <w:lang w:val="en-US" w:eastAsia="en-GB"/>
              </w:rPr>
              <w:t xml:space="preserve"> solutions)</w:t>
            </w:r>
          </w:p>
        </w:tc>
        <w:tc>
          <w:tcPr>
            <w:tcW w:w="3935" w:type="dxa"/>
          </w:tcPr>
          <w:p w14:paraId="6D714FC0" w14:textId="3244E662" w:rsidR="00FC6EB0" w:rsidRDefault="00FC6EB0" w:rsidP="00FC6EB0">
            <w:pPr>
              <w:pStyle w:val="Caption"/>
              <w:rPr>
                <w:lang w:eastAsia="en-GB"/>
              </w:rPr>
            </w:pPr>
            <w:r>
              <w:rPr>
                <w:noProof/>
                <w:lang w:eastAsia="en-GB"/>
              </w:rPr>
              <w:drawing>
                <wp:inline distT="0" distB="0" distL="0" distR="0" wp14:anchorId="18470503" wp14:editId="79E75595">
                  <wp:extent cx="3511296" cy="2633472"/>
                  <wp:effectExtent l="0" t="0" r="0" b="0"/>
                  <wp:docPr id="973525779"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3525779" name="Grafik 973525779"/>
                          <pic:cNvPicPr/>
                        </pic:nvPicPr>
                        <pic:blipFill>
                          <a:blip r:embed="rId13"/>
                          <a:stretch>
                            <a:fillRect/>
                          </a:stretch>
                        </pic:blipFill>
                        <pic:spPr>
                          <a:xfrm>
                            <a:off x="0" y="0"/>
                            <a:ext cx="3519828" cy="2639871"/>
                          </a:xfrm>
                          <a:prstGeom prst="rect">
                            <a:avLst/>
                          </a:prstGeom>
                        </pic:spPr>
                      </pic:pic>
                    </a:graphicData>
                  </a:graphic>
                </wp:inline>
              </w:drawing>
            </w:r>
          </w:p>
        </w:tc>
      </w:tr>
    </w:tbl>
    <w:p w14:paraId="58440A81" w14:textId="77777777" w:rsidR="00FC6EB0" w:rsidRDefault="00FC6EB0" w:rsidP="0076498D">
      <w:pPr>
        <w:rPr>
          <w:rFonts w:eastAsia="Times New Roman" w:cs="Times New Roman"/>
          <w:szCs w:val="18"/>
          <w:lang w:eastAsia="en-GB"/>
        </w:rPr>
      </w:pPr>
    </w:p>
    <w:p w14:paraId="522F5089" w14:textId="0B570F3E" w:rsidR="0076498D" w:rsidRPr="0076498D" w:rsidRDefault="0076498D" w:rsidP="0076498D">
      <w:pPr>
        <w:rPr>
          <w:rFonts w:eastAsia="Times New Roman" w:cs="Times New Roman"/>
          <w:szCs w:val="18"/>
          <w:lang w:eastAsia="en-GB"/>
        </w:rPr>
      </w:pPr>
      <w:r w:rsidRPr="0076498D">
        <w:rPr>
          <w:rFonts w:eastAsia="Times New Roman" w:cs="Arial"/>
          <w:color w:val="000000"/>
          <w:szCs w:val="18"/>
          <w:lang w:eastAsia="en-GB"/>
        </w:rPr>
        <w:t xml:space="preserve">Mitch Jones, Production Account Manager – Live Events at </w:t>
      </w:r>
      <w:proofErr w:type="spellStart"/>
      <w:r w:rsidRPr="0076498D">
        <w:rPr>
          <w:rFonts w:eastAsia="Times New Roman" w:cs="Arial"/>
          <w:color w:val="000000"/>
          <w:szCs w:val="18"/>
          <w:lang w:eastAsia="en-GB"/>
        </w:rPr>
        <w:t>d&amp;b</w:t>
      </w:r>
      <w:proofErr w:type="spellEnd"/>
      <w:r w:rsidRPr="0076498D">
        <w:rPr>
          <w:rFonts w:eastAsia="Times New Roman" w:cs="Arial"/>
          <w:color w:val="000000"/>
          <w:szCs w:val="18"/>
          <w:lang w:eastAsia="en-GB"/>
        </w:rPr>
        <w:t xml:space="preserve"> </w:t>
      </w:r>
      <w:r w:rsidR="00F613D5">
        <w:rPr>
          <w:rFonts w:eastAsia="Times New Roman" w:cs="Arial"/>
          <w:color w:val="000000"/>
          <w:szCs w:val="18"/>
          <w:lang w:eastAsia="en-GB"/>
        </w:rPr>
        <w:t>s</w:t>
      </w:r>
      <w:r w:rsidRPr="0076498D">
        <w:rPr>
          <w:rFonts w:eastAsia="Times New Roman" w:cs="Arial"/>
          <w:color w:val="000000"/>
          <w:szCs w:val="18"/>
          <w:lang w:eastAsia="en-GB"/>
        </w:rPr>
        <w:t xml:space="preserve">olutions, sums up the turning point: </w:t>
      </w:r>
      <w:r w:rsidR="00B64A96">
        <w:rPr>
          <w:rFonts w:eastAsia="Times New Roman" w:cs="Arial"/>
          <w:color w:val="000000"/>
          <w:szCs w:val="18"/>
          <w:lang w:eastAsia="en-GB"/>
        </w:rPr>
        <w:t>“</w:t>
      </w:r>
      <w:r w:rsidRPr="0076498D">
        <w:rPr>
          <w:rFonts w:eastAsia="Times New Roman" w:cs="Arial"/>
          <w:color w:val="000000"/>
          <w:szCs w:val="18"/>
          <w:lang w:eastAsia="en-GB"/>
        </w:rPr>
        <w:t xml:space="preserve">It was meant to just be a live stream, but then it grew into a broadcast, so we knew we needed to upgrade the RF to Spectera. The </w:t>
      </w:r>
      <w:proofErr w:type="gramStart"/>
      <w:r w:rsidRPr="0076498D">
        <w:rPr>
          <w:rFonts w:eastAsia="Times New Roman" w:cs="Arial"/>
          <w:color w:val="000000"/>
          <w:szCs w:val="18"/>
          <w:lang w:eastAsia="en-GB"/>
        </w:rPr>
        <w:t>Archbishop</w:t>
      </w:r>
      <w:proofErr w:type="gramEnd"/>
      <w:r w:rsidRPr="0076498D">
        <w:rPr>
          <w:rFonts w:eastAsia="Times New Roman" w:cs="Arial"/>
          <w:color w:val="000000"/>
          <w:szCs w:val="18"/>
          <w:lang w:eastAsia="en-GB"/>
        </w:rPr>
        <w:t xml:space="preserve"> walks in at one end and is installed at the other, so we needed to pick her up consistently the whole way. There was no other solution.</w:t>
      </w:r>
      <w:r w:rsidR="00B64A96">
        <w:rPr>
          <w:rFonts w:eastAsia="Times New Roman" w:cs="Arial"/>
          <w:color w:val="000000"/>
          <w:szCs w:val="18"/>
          <w:lang w:eastAsia="en-GB"/>
        </w:rPr>
        <w:t>”</w:t>
      </w:r>
    </w:p>
    <w:p w14:paraId="7C317667" w14:textId="77777777" w:rsidR="0076498D" w:rsidRPr="0076498D" w:rsidRDefault="0076498D" w:rsidP="0076498D">
      <w:pPr>
        <w:rPr>
          <w:rFonts w:eastAsia="Times New Roman" w:cs="Times New Roman"/>
          <w:szCs w:val="18"/>
          <w:lang w:eastAsia="en-GB"/>
        </w:rPr>
      </w:pPr>
    </w:p>
    <w:p w14:paraId="10983712" w14:textId="3D6EDD6A" w:rsidR="0076498D" w:rsidRPr="0076498D" w:rsidRDefault="0076498D" w:rsidP="0076498D">
      <w:pPr>
        <w:rPr>
          <w:rFonts w:eastAsia="Times New Roman" w:cs="Times New Roman"/>
          <w:szCs w:val="18"/>
          <w:lang w:eastAsia="en-GB"/>
        </w:rPr>
      </w:pPr>
      <w:r>
        <w:rPr>
          <w:rFonts w:eastAsia="Times New Roman" w:cs="Arial"/>
          <w:color w:val="000000"/>
          <w:szCs w:val="18"/>
          <w:lang w:eastAsia="en-GB"/>
        </w:rPr>
        <w:t xml:space="preserve">The final system </w:t>
      </w:r>
      <w:r w:rsidR="008828A9">
        <w:rPr>
          <w:rFonts w:eastAsia="Times New Roman" w:cs="Arial"/>
          <w:color w:val="000000"/>
          <w:szCs w:val="18"/>
          <w:lang w:eastAsia="en-GB"/>
        </w:rPr>
        <w:t>comprised two Spectera Base Stations</w:t>
      </w:r>
      <w:r w:rsidR="00FC6EB0">
        <w:rPr>
          <w:rFonts w:eastAsia="Times New Roman" w:cs="Arial"/>
          <w:color w:val="000000"/>
          <w:szCs w:val="18"/>
          <w:lang w:eastAsia="en-GB"/>
        </w:rPr>
        <w:t>,</w:t>
      </w:r>
      <w:r w:rsidR="002D7031">
        <w:rPr>
          <w:rFonts w:eastAsia="Times New Roman" w:cs="Arial"/>
          <w:color w:val="000000"/>
          <w:szCs w:val="18"/>
          <w:lang w:eastAsia="en-GB"/>
        </w:rPr>
        <w:t xml:space="preserve"> </w:t>
      </w:r>
      <w:r w:rsidR="00D15AEB" w:rsidRPr="00F613D5">
        <w:rPr>
          <w:rFonts w:eastAsia="Times New Roman" w:cs="Arial"/>
          <w:color w:val="000000"/>
          <w:szCs w:val="18"/>
          <w:lang w:eastAsia="en-GB"/>
        </w:rPr>
        <w:t>eight</w:t>
      </w:r>
      <w:r w:rsidR="00D15AEB">
        <w:rPr>
          <w:rFonts w:eastAsia="Times New Roman" w:cs="Arial"/>
          <w:color w:val="000000"/>
          <w:szCs w:val="18"/>
          <w:lang w:eastAsia="en-GB"/>
        </w:rPr>
        <w:t xml:space="preserve"> DAD antennas</w:t>
      </w:r>
      <w:r w:rsidR="008828A9">
        <w:rPr>
          <w:rFonts w:eastAsia="Times New Roman" w:cs="Arial"/>
          <w:color w:val="000000"/>
          <w:szCs w:val="18"/>
          <w:lang w:eastAsia="en-GB"/>
        </w:rPr>
        <w:t xml:space="preserve"> and </w:t>
      </w:r>
      <w:r>
        <w:rPr>
          <w:rFonts w:eastAsia="Times New Roman" w:cs="Arial"/>
          <w:color w:val="000000"/>
          <w:szCs w:val="18"/>
          <w:lang w:eastAsia="en-GB"/>
        </w:rPr>
        <w:t xml:space="preserve">42 </w:t>
      </w:r>
      <w:proofErr w:type="spellStart"/>
      <w:r>
        <w:rPr>
          <w:rFonts w:eastAsia="Times New Roman" w:cs="Arial"/>
          <w:color w:val="000000"/>
          <w:szCs w:val="18"/>
          <w:lang w:eastAsia="en-GB"/>
        </w:rPr>
        <w:t>beltpacks</w:t>
      </w:r>
      <w:proofErr w:type="spellEnd"/>
      <w:r>
        <w:rPr>
          <w:rFonts w:eastAsia="Times New Roman" w:cs="Arial"/>
          <w:color w:val="000000"/>
          <w:szCs w:val="18"/>
          <w:lang w:eastAsia="en-GB"/>
        </w:rPr>
        <w:t>, all running in mic mode</w:t>
      </w:r>
      <w:r w:rsidR="00364B71">
        <w:rPr>
          <w:rFonts w:eastAsia="Times New Roman" w:cs="Arial"/>
          <w:color w:val="000000"/>
          <w:szCs w:val="18"/>
          <w:lang w:eastAsia="en-GB"/>
        </w:rPr>
        <w:t xml:space="preserve">. </w:t>
      </w:r>
      <w:r>
        <w:rPr>
          <w:rFonts w:eastAsia="Times New Roman" w:cs="Arial"/>
          <w:color w:val="000000"/>
          <w:szCs w:val="18"/>
          <w:lang w:eastAsia="en-GB"/>
        </w:rPr>
        <w:t xml:space="preserve">The supporting infrastructure comprised Allen &amp; Heath mixing consoles, Yamaha I/O and conversion, and </w:t>
      </w:r>
      <w:proofErr w:type="spellStart"/>
      <w:r>
        <w:rPr>
          <w:rFonts w:eastAsia="Times New Roman" w:cs="Arial"/>
          <w:color w:val="000000"/>
          <w:szCs w:val="18"/>
          <w:lang w:eastAsia="en-GB"/>
        </w:rPr>
        <w:t>Netgear</w:t>
      </w:r>
      <w:proofErr w:type="spellEnd"/>
      <w:r>
        <w:rPr>
          <w:rFonts w:eastAsia="Times New Roman" w:cs="Arial"/>
          <w:color w:val="000000"/>
          <w:szCs w:val="18"/>
          <w:lang w:eastAsia="en-GB"/>
        </w:rPr>
        <w:t xml:space="preserve"> switching. There were no IEMs on the </w:t>
      </w:r>
      <w:r w:rsidR="008828A9">
        <w:rPr>
          <w:rFonts w:eastAsia="Times New Roman" w:cs="Arial"/>
          <w:color w:val="000000"/>
          <w:szCs w:val="18"/>
          <w:lang w:eastAsia="en-GB"/>
        </w:rPr>
        <w:t>event</w:t>
      </w:r>
      <w:r>
        <w:rPr>
          <w:rFonts w:eastAsia="Times New Roman" w:cs="Arial"/>
          <w:color w:val="000000"/>
          <w:szCs w:val="18"/>
          <w:lang w:eastAsia="en-GB"/>
        </w:rPr>
        <w:t xml:space="preserve"> at all: a mic-only setup that is, as Scarlett notes, highly unusual for a production of this size. For the Archbishop herself, two </w:t>
      </w:r>
      <w:proofErr w:type="spellStart"/>
      <w:r>
        <w:rPr>
          <w:rFonts w:eastAsia="Times New Roman" w:cs="Arial"/>
          <w:color w:val="000000"/>
          <w:szCs w:val="18"/>
          <w:lang w:eastAsia="en-GB"/>
        </w:rPr>
        <w:t>beltpacks</w:t>
      </w:r>
      <w:proofErr w:type="spellEnd"/>
      <w:r>
        <w:rPr>
          <w:rFonts w:eastAsia="Times New Roman" w:cs="Arial"/>
          <w:color w:val="000000"/>
          <w:szCs w:val="18"/>
          <w:lang w:eastAsia="en-GB"/>
        </w:rPr>
        <w:t xml:space="preserve"> and two </w:t>
      </w:r>
      <w:proofErr w:type="spellStart"/>
      <w:r>
        <w:rPr>
          <w:rFonts w:eastAsia="Times New Roman" w:cs="Arial"/>
          <w:color w:val="000000"/>
          <w:szCs w:val="18"/>
          <w:lang w:eastAsia="en-GB"/>
        </w:rPr>
        <w:t>lavalier</w:t>
      </w:r>
      <w:proofErr w:type="spellEnd"/>
      <w:r>
        <w:rPr>
          <w:rFonts w:eastAsia="Times New Roman" w:cs="Arial"/>
          <w:color w:val="000000"/>
          <w:szCs w:val="18"/>
          <w:lang w:eastAsia="en-GB"/>
        </w:rPr>
        <w:t xml:space="preserve"> microphones were deployed, one pack per </w:t>
      </w:r>
      <w:r w:rsidR="00FC6EB0">
        <w:rPr>
          <w:rFonts w:eastAsia="Times New Roman" w:cs="Arial"/>
          <w:color w:val="000000"/>
          <w:szCs w:val="18"/>
          <w:lang w:eastAsia="en-GB"/>
        </w:rPr>
        <w:t>B</w:t>
      </w:r>
      <w:r>
        <w:rPr>
          <w:rFonts w:eastAsia="Times New Roman" w:cs="Arial"/>
          <w:color w:val="000000"/>
          <w:szCs w:val="18"/>
          <w:lang w:eastAsia="en-GB"/>
        </w:rPr>
        <w:t xml:space="preserve">ase </w:t>
      </w:r>
      <w:r w:rsidR="00FC6EB0">
        <w:rPr>
          <w:rFonts w:eastAsia="Times New Roman" w:cs="Arial"/>
          <w:color w:val="000000"/>
          <w:szCs w:val="18"/>
          <w:lang w:eastAsia="en-GB"/>
        </w:rPr>
        <w:t>S</w:t>
      </w:r>
      <w:r>
        <w:rPr>
          <w:rFonts w:eastAsia="Times New Roman" w:cs="Arial"/>
          <w:color w:val="000000"/>
          <w:szCs w:val="18"/>
          <w:lang w:eastAsia="en-GB"/>
        </w:rPr>
        <w:t xml:space="preserve">tation, delivering effective redundancy for the most critical source on the </w:t>
      </w:r>
      <w:r w:rsidR="008828A9">
        <w:rPr>
          <w:rFonts w:eastAsia="Times New Roman" w:cs="Arial"/>
          <w:color w:val="000000"/>
          <w:szCs w:val="18"/>
          <w:lang w:eastAsia="en-GB"/>
        </w:rPr>
        <w:t>broadcast</w:t>
      </w:r>
      <w:r>
        <w:rPr>
          <w:rFonts w:eastAsia="Times New Roman" w:cs="Arial"/>
          <w:color w:val="000000"/>
          <w:szCs w:val="18"/>
          <w:lang w:eastAsia="en-GB"/>
        </w:rPr>
        <w:t>. All microphone elements were DPA</w:t>
      </w:r>
      <w:r w:rsidR="008828A9">
        <w:rPr>
          <w:rFonts w:eastAsia="Times New Roman" w:cs="Arial"/>
          <w:color w:val="000000"/>
          <w:szCs w:val="18"/>
          <w:lang w:eastAsia="en-GB"/>
        </w:rPr>
        <w:t xml:space="preserve">, including the near-invisible headsets of </w:t>
      </w:r>
      <w:r>
        <w:rPr>
          <w:rFonts w:eastAsia="Times New Roman" w:cs="Arial"/>
          <w:color w:val="000000"/>
          <w:szCs w:val="18"/>
          <w:lang w:eastAsia="en-GB"/>
        </w:rPr>
        <w:t>the 16-piece African choir.</w:t>
      </w:r>
    </w:p>
    <w:p w14:paraId="16E43242" w14:textId="77777777" w:rsidR="00EA7293" w:rsidRDefault="00EA7293" w:rsidP="0076498D">
      <w:pPr>
        <w:rPr>
          <w:rFonts w:eastAsia="Times New Roman" w:cs="Arial"/>
          <w:color w:val="000000"/>
          <w:szCs w:val="18"/>
          <w:lang w:eastAsia="en-GB"/>
        </w:rPr>
      </w:pPr>
    </w:p>
    <w:p w14:paraId="71A132A1" w14:textId="7EBF1DFF" w:rsidR="0086692A" w:rsidRDefault="0086692A" w:rsidP="0086692A">
      <w:pPr>
        <w:pStyle w:val="Caption"/>
        <w:rPr>
          <w:lang w:eastAsia="en-GB"/>
        </w:rPr>
      </w:pPr>
      <w:r>
        <w:rPr>
          <w:noProof/>
          <w:lang w:eastAsia="en-GB"/>
        </w:rPr>
        <w:lastRenderedPageBreak/>
        <w:drawing>
          <wp:inline distT="0" distB="0" distL="0" distR="0" wp14:anchorId="04EEC11E" wp14:editId="357CBB80">
            <wp:extent cx="5003800" cy="3335655"/>
            <wp:effectExtent l="0" t="0" r="6350" b="0"/>
            <wp:docPr id="234621158"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4621158" name="Grafik 234621158"/>
                    <pic:cNvPicPr/>
                  </pic:nvPicPr>
                  <pic:blipFill>
                    <a:blip r:embed="rId14"/>
                    <a:stretch>
                      <a:fillRect/>
                    </a:stretch>
                  </pic:blipFill>
                  <pic:spPr>
                    <a:xfrm>
                      <a:off x="0" y="0"/>
                      <a:ext cx="5003800" cy="3335655"/>
                    </a:xfrm>
                    <a:prstGeom prst="rect">
                      <a:avLst/>
                    </a:prstGeom>
                  </pic:spPr>
                </pic:pic>
              </a:graphicData>
            </a:graphic>
          </wp:inline>
        </w:drawing>
      </w:r>
    </w:p>
    <w:p w14:paraId="0FE8CD40" w14:textId="117E02C9" w:rsidR="00EA7293" w:rsidRDefault="0086692A" w:rsidP="0086692A">
      <w:pPr>
        <w:pStyle w:val="Caption"/>
        <w:rPr>
          <w:lang w:eastAsia="en-GB"/>
        </w:rPr>
      </w:pPr>
      <w:r>
        <w:rPr>
          <w:rFonts w:eastAsia="Times New Roman" w:cs="Arial"/>
          <w:color w:val="000000"/>
          <w:szCs w:val="18"/>
          <w:lang w:eastAsia="en-GB"/>
        </w:rPr>
        <w:t xml:space="preserve">For the Archbishop, two </w:t>
      </w:r>
      <w:proofErr w:type="spellStart"/>
      <w:r>
        <w:rPr>
          <w:rFonts w:eastAsia="Times New Roman" w:cs="Arial"/>
          <w:color w:val="000000"/>
          <w:szCs w:val="18"/>
          <w:lang w:eastAsia="en-GB"/>
        </w:rPr>
        <w:t>beltpacks</w:t>
      </w:r>
      <w:proofErr w:type="spellEnd"/>
      <w:r>
        <w:rPr>
          <w:rFonts w:eastAsia="Times New Roman" w:cs="Arial"/>
          <w:color w:val="000000"/>
          <w:szCs w:val="18"/>
          <w:lang w:eastAsia="en-GB"/>
        </w:rPr>
        <w:t xml:space="preserve"> and two </w:t>
      </w:r>
      <w:proofErr w:type="spellStart"/>
      <w:r>
        <w:rPr>
          <w:rFonts w:eastAsia="Times New Roman" w:cs="Arial"/>
          <w:color w:val="000000"/>
          <w:szCs w:val="18"/>
          <w:lang w:eastAsia="en-GB"/>
        </w:rPr>
        <w:t>lavalier</w:t>
      </w:r>
      <w:proofErr w:type="spellEnd"/>
      <w:r>
        <w:rPr>
          <w:rFonts w:eastAsia="Times New Roman" w:cs="Arial"/>
          <w:color w:val="000000"/>
          <w:szCs w:val="18"/>
          <w:lang w:eastAsia="en-GB"/>
        </w:rPr>
        <w:t xml:space="preserve"> microphones were deployed, one pack per Base Station, delivering </w:t>
      </w:r>
      <w:r w:rsidR="002F5A14">
        <w:rPr>
          <w:rFonts w:eastAsia="Times New Roman" w:cs="Arial"/>
          <w:color w:val="000000"/>
          <w:szCs w:val="18"/>
          <w:lang w:eastAsia="en-GB"/>
        </w:rPr>
        <w:t xml:space="preserve">effective </w:t>
      </w:r>
      <w:r>
        <w:rPr>
          <w:rFonts w:eastAsia="Times New Roman" w:cs="Arial"/>
          <w:color w:val="000000"/>
          <w:szCs w:val="18"/>
          <w:lang w:eastAsia="en-GB"/>
        </w:rPr>
        <w:t>redundancy for the most critical source on the broadcast</w:t>
      </w:r>
      <w:r w:rsidR="00690BB9">
        <w:rPr>
          <w:rFonts w:eastAsia="Times New Roman" w:cs="Arial"/>
          <w:color w:val="000000"/>
          <w:szCs w:val="18"/>
          <w:lang w:eastAsia="en-GB"/>
        </w:rPr>
        <w:t xml:space="preserve"> (Photo courtesy of Lambeth Palace, © Andrew Baker)</w:t>
      </w:r>
    </w:p>
    <w:p w14:paraId="4E1636DE" w14:textId="77777777" w:rsidR="0086692A" w:rsidRDefault="0086692A" w:rsidP="0076498D">
      <w:pPr>
        <w:rPr>
          <w:rFonts w:eastAsia="Times New Roman" w:cs="Arial"/>
          <w:color w:val="000000"/>
          <w:szCs w:val="18"/>
          <w:lang w:eastAsia="en-GB"/>
        </w:rPr>
      </w:pPr>
    </w:p>
    <w:p w14:paraId="2A8E60A0" w14:textId="4B68D60F" w:rsidR="0076498D" w:rsidRDefault="00834E3D" w:rsidP="0076498D">
      <w:pPr>
        <w:rPr>
          <w:rFonts w:eastAsia="Times New Roman" w:cs="Arial"/>
          <w:color w:val="000000"/>
          <w:szCs w:val="18"/>
          <w:lang w:eastAsia="en-GB"/>
        </w:rPr>
      </w:pPr>
      <w:r>
        <w:rPr>
          <w:rFonts w:eastAsia="Times New Roman" w:cs="Arial"/>
          <w:color w:val="000000"/>
          <w:szCs w:val="18"/>
          <w:lang w:eastAsia="en-GB"/>
        </w:rPr>
        <w:t xml:space="preserve">The Base Stations’ </w:t>
      </w:r>
      <w:r w:rsidR="0076498D" w:rsidRPr="0076498D">
        <w:rPr>
          <w:rFonts w:eastAsia="Times New Roman" w:cs="Arial"/>
          <w:color w:val="000000"/>
          <w:szCs w:val="18"/>
          <w:lang w:eastAsia="en-GB"/>
        </w:rPr>
        <w:t>multiple output options proved equally valuable for the broadcast interface</w:t>
      </w:r>
      <w:r>
        <w:rPr>
          <w:rFonts w:eastAsia="Times New Roman" w:cs="Arial"/>
          <w:color w:val="000000"/>
          <w:szCs w:val="18"/>
          <w:lang w:eastAsia="en-GB"/>
        </w:rPr>
        <w:t>:</w:t>
      </w:r>
      <w:r w:rsidR="0076498D" w:rsidRPr="0076498D">
        <w:rPr>
          <w:rFonts w:eastAsia="Times New Roman" w:cs="Arial"/>
          <w:color w:val="000000"/>
          <w:szCs w:val="18"/>
          <w:lang w:eastAsia="en-GB"/>
        </w:rPr>
        <w:t xml:space="preserve"> </w:t>
      </w:r>
      <w:r>
        <w:rPr>
          <w:rFonts w:eastAsia="Times New Roman" w:cs="Arial"/>
          <w:color w:val="000000"/>
          <w:szCs w:val="18"/>
          <w:lang w:eastAsia="en-GB"/>
        </w:rPr>
        <w:t xml:space="preserve">While their </w:t>
      </w:r>
      <w:r w:rsidR="0076498D" w:rsidRPr="0076498D">
        <w:rPr>
          <w:rFonts w:eastAsia="Times New Roman" w:cs="Arial"/>
          <w:color w:val="000000"/>
          <w:szCs w:val="18"/>
          <w:lang w:eastAsia="en-GB"/>
        </w:rPr>
        <w:t xml:space="preserve">Dante outputs fed </w:t>
      </w:r>
      <w:proofErr w:type="spellStart"/>
      <w:r w:rsidR="0076498D" w:rsidRPr="0076498D">
        <w:rPr>
          <w:rFonts w:eastAsia="Times New Roman" w:cs="Arial"/>
          <w:color w:val="000000"/>
          <w:szCs w:val="18"/>
          <w:lang w:eastAsia="en-GB"/>
        </w:rPr>
        <w:t>d&amp;b</w:t>
      </w:r>
      <w:proofErr w:type="spellEnd"/>
      <w:r w:rsidR="0076498D" w:rsidRPr="0076498D">
        <w:rPr>
          <w:rFonts w:eastAsia="Times New Roman" w:cs="Arial"/>
          <w:color w:val="000000"/>
          <w:szCs w:val="18"/>
          <w:lang w:eastAsia="en-GB"/>
        </w:rPr>
        <w:t xml:space="preserve"> </w:t>
      </w:r>
      <w:r w:rsidR="00F613D5">
        <w:rPr>
          <w:rFonts w:eastAsia="Times New Roman" w:cs="Arial"/>
          <w:color w:val="000000"/>
          <w:szCs w:val="18"/>
          <w:lang w:eastAsia="en-GB"/>
        </w:rPr>
        <w:t>s</w:t>
      </w:r>
      <w:r w:rsidR="0076498D" w:rsidRPr="0076498D">
        <w:rPr>
          <w:rFonts w:eastAsia="Times New Roman" w:cs="Arial"/>
          <w:color w:val="000000"/>
          <w:szCs w:val="18"/>
          <w:lang w:eastAsia="en-GB"/>
        </w:rPr>
        <w:t xml:space="preserve">olutions’ wider PA network, </w:t>
      </w:r>
      <w:r>
        <w:rPr>
          <w:rFonts w:eastAsia="Times New Roman" w:cs="Arial"/>
          <w:color w:val="000000"/>
          <w:szCs w:val="18"/>
          <w:lang w:eastAsia="en-GB"/>
        </w:rPr>
        <w:t xml:space="preserve">the </w:t>
      </w:r>
      <w:r w:rsidR="0076498D" w:rsidRPr="0076498D">
        <w:rPr>
          <w:rFonts w:eastAsia="Times New Roman" w:cs="Arial"/>
          <w:color w:val="000000"/>
          <w:szCs w:val="18"/>
          <w:lang w:eastAsia="en-GB"/>
        </w:rPr>
        <w:t>MADI output</w:t>
      </w:r>
      <w:r>
        <w:rPr>
          <w:rFonts w:eastAsia="Times New Roman" w:cs="Arial"/>
          <w:color w:val="000000"/>
          <w:szCs w:val="18"/>
          <w:lang w:eastAsia="en-GB"/>
        </w:rPr>
        <w:t>s</w:t>
      </w:r>
      <w:r w:rsidR="0076498D" w:rsidRPr="0076498D">
        <w:rPr>
          <w:rFonts w:eastAsia="Times New Roman" w:cs="Arial"/>
          <w:color w:val="000000"/>
          <w:szCs w:val="18"/>
          <w:lang w:eastAsia="en-GB"/>
        </w:rPr>
        <w:t xml:space="preserve"> </w:t>
      </w:r>
      <w:r>
        <w:rPr>
          <w:rFonts w:eastAsia="Times New Roman" w:cs="Arial"/>
          <w:color w:val="000000"/>
          <w:szCs w:val="18"/>
          <w:lang w:eastAsia="en-GB"/>
        </w:rPr>
        <w:t>were sent</w:t>
      </w:r>
      <w:r w:rsidRPr="0076498D">
        <w:rPr>
          <w:rFonts w:eastAsia="Times New Roman" w:cs="Arial"/>
          <w:color w:val="000000"/>
          <w:szCs w:val="18"/>
          <w:lang w:eastAsia="en-GB"/>
        </w:rPr>
        <w:t xml:space="preserve"> </w:t>
      </w:r>
      <w:r>
        <w:rPr>
          <w:rFonts w:eastAsia="Times New Roman" w:cs="Arial"/>
          <w:color w:val="000000"/>
          <w:szCs w:val="18"/>
          <w:lang w:eastAsia="en-GB"/>
        </w:rPr>
        <w:t xml:space="preserve">directly </w:t>
      </w:r>
      <w:r w:rsidR="0076498D" w:rsidRPr="0076498D">
        <w:rPr>
          <w:rFonts w:eastAsia="Times New Roman" w:cs="Arial"/>
          <w:color w:val="000000"/>
          <w:szCs w:val="18"/>
          <w:lang w:eastAsia="en-GB"/>
        </w:rPr>
        <w:t>to the OB truck</w:t>
      </w:r>
      <w:r w:rsidR="002D7031">
        <w:rPr>
          <w:rFonts w:eastAsia="Times New Roman" w:cs="Arial"/>
          <w:color w:val="000000"/>
          <w:szCs w:val="18"/>
          <w:lang w:eastAsia="en-GB"/>
        </w:rPr>
        <w:t xml:space="preserve">, </w:t>
      </w:r>
      <w:r>
        <w:rPr>
          <w:rFonts w:eastAsia="Times New Roman" w:cs="Arial"/>
          <w:color w:val="000000"/>
          <w:szCs w:val="18"/>
          <w:lang w:eastAsia="en-GB"/>
        </w:rPr>
        <w:t xml:space="preserve">giving </w:t>
      </w:r>
      <w:r w:rsidR="002D7031">
        <w:rPr>
          <w:rFonts w:eastAsia="Times New Roman" w:cs="Arial"/>
          <w:color w:val="000000"/>
          <w:szCs w:val="18"/>
          <w:lang w:eastAsia="en-GB"/>
        </w:rPr>
        <w:t xml:space="preserve">the BBC a very resilient </w:t>
      </w:r>
      <w:r w:rsidR="002D7031" w:rsidRPr="0076498D">
        <w:rPr>
          <w:rFonts w:eastAsia="Times New Roman" w:cs="Arial"/>
          <w:color w:val="000000"/>
          <w:szCs w:val="18"/>
          <w:lang w:eastAsia="en-GB"/>
        </w:rPr>
        <w:t>audio path</w:t>
      </w:r>
      <w:r w:rsidR="003A4BE3" w:rsidRPr="003A4BE3">
        <w:rPr>
          <w:rFonts w:eastAsia="Times New Roman" w:cs="Arial"/>
          <w:color w:val="000000"/>
          <w:szCs w:val="18"/>
          <w:lang w:eastAsia="en-GB"/>
        </w:rPr>
        <w:t xml:space="preserve"> </w:t>
      </w:r>
      <w:r w:rsidR="003A4BE3" w:rsidRPr="0076498D">
        <w:rPr>
          <w:rFonts w:eastAsia="Times New Roman" w:cs="Arial"/>
          <w:color w:val="000000"/>
          <w:szCs w:val="18"/>
          <w:lang w:eastAsia="en-GB"/>
        </w:rPr>
        <w:t>along</w:t>
      </w:r>
      <w:r>
        <w:rPr>
          <w:rFonts w:eastAsia="Times New Roman" w:cs="Arial"/>
          <w:color w:val="000000"/>
          <w:szCs w:val="18"/>
          <w:lang w:eastAsia="en-GB"/>
        </w:rPr>
        <w:t>side the</w:t>
      </w:r>
      <w:r w:rsidR="003A4BE3" w:rsidRPr="0076498D">
        <w:rPr>
          <w:rFonts w:eastAsia="Times New Roman" w:cs="Arial"/>
          <w:color w:val="000000"/>
          <w:szCs w:val="18"/>
          <w:lang w:eastAsia="en-GB"/>
        </w:rPr>
        <w:t xml:space="preserve"> digital split</w:t>
      </w:r>
      <w:r w:rsidR="002D7031">
        <w:rPr>
          <w:rFonts w:eastAsia="Times New Roman" w:cs="Arial"/>
          <w:color w:val="000000"/>
          <w:szCs w:val="18"/>
          <w:lang w:eastAsia="en-GB"/>
        </w:rPr>
        <w:t xml:space="preserve"> </w:t>
      </w:r>
      <w:r>
        <w:rPr>
          <w:rFonts w:eastAsia="Times New Roman" w:cs="Arial"/>
          <w:color w:val="000000"/>
          <w:szCs w:val="18"/>
          <w:lang w:eastAsia="en-GB"/>
        </w:rPr>
        <w:t xml:space="preserve">provided by </w:t>
      </w:r>
      <w:proofErr w:type="spellStart"/>
      <w:r w:rsidR="002D7031">
        <w:rPr>
          <w:rFonts w:eastAsia="Times New Roman" w:cs="Arial"/>
          <w:color w:val="000000"/>
          <w:szCs w:val="18"/>
          <w:lang w:eastAsia="en-GB"/>
        </w:rPr>
        <w:t>d&amp;b</w:t>
      </w:r>
      <w:proofErr w:type="spellEnd"/>
      <w:r w:rsidR="002D7031">
        <w:rPr>
          <w:rFonts w:eastAsia="Times New Roman" w:cs="Arial"/>
          <w:color w:val="000000"/>
          <w:szCs w:val="18"/>
          <w:lang w:eastAsia="en-GB"/>
        </w:rPr>
        <w:t xml:space="preserve"> </w:t>
      </w:r>
      <w:r w:rsidR="00F613D5">
        <w:rPr>
          <w:rFonts w:eastAsia="Times New Roman" w:cs="Arial"/>
          <w:color w:val="000000"/>
          <w:szCs w:val="18"/>
          <w:lang w:eastAsia="en-GB"/>
        </w:rPr>
        <w:t>s</w:t>
      </w:r>
      <w:r w:rsidR="002D7031">
        <w:rPr>
          <w:rFonts w:eastAsia="Times New Roman" w:cs="Arial"/>
          <w:color w:val="000000"/>
          <w:szCs w:val="18"/>
          <w:lang w:eastAsia="en-GB"/>
        </w:rPr>
        <w:t xml:space="preserve">olutions. </w:t>
      </w:r>
      <w:r w:rsidR="0076498D" w:rsidRPr="0076498D">
        <w:rPr>
          <w:rFonts w:eastAsia="Times New Roman" w:cs="Arial"/>
          <w:color w:val="000000"/>
          <w:szCs w:val="18"/>
          <w:lang w:eastAsia="en-GB"/>
        </w:rPr>
        <w:t xml:space="preserve">With every seat in the </w:t>
      </w:r>
      <w:r w:rsidR="00710167">
        <w:rPr>
          <w:rFonts w:eastAsia="Times New Roman" w:cs="Arial"/>
          <w:color w:val="000000"/>
          <w:szCs w:val="18"/>
          <w:lang w:eastAsia="en-GB"/>
        </w:rPr>
        <w:t>C</w:t>
      </w:r>
      <w:r w:rsidR="0076498D" w:rsidRPr="0076498D">
        <w:rPr>
          <w:rFonts w:eastAsia="Times New Roman" w:cs="Arial"/>
          <w:color w:val="000000"/>
          <w:szCs w:val="18"/>
          <w:lang w:eastAsia="en-GB"/>
        </w:rPr>
        <w:t xml:space="preserve">athedral at a premium, Spectera’s compact footprint also made a material difference: a </w:t>
      </w:r>
      <w:r w:rsidR="00D15AEB">
        <w:rPr>
          <w:rFonts w:eastAsia="Times New Roman" w:cs="Arial"/>
          <w:color w:val="000000"/>
          <w:szCs w:val="18"/>
          <w:lang w:eastAsia="en-GB"/>
        </w:rPr>
        <w:t xml:space="preserve">narrowband </w:t>
      </w:r>
      <w:r w:rsidR="0076498D" w:rsidRPr="0076498D">
        <w:rPr>
          <w:rFonts w:eastAsia="Times New Roman" w:cs="Arial"/>
          <w:color w:val="000000"/>
          <w:szCs w:val="18"/>
          <w:lang w:eastAsia="en-GB"/>
        </w:rPr>
        <w:t>42-channel system would have required rack space the venue simply could</w:t>
      </w:r>
      <w:r w:rsidR="00710167">
        <w:rPr>
          <w:rFonts w:eastAsia="Times New Roman" w:cs="Arial"/>
          <w:color w:val="000000"/>
          <w:szCs w:val="18"/>
          <w:lang w:eastAsia="en-GB"/>
        </w:rPr>
        <w:t xml:space="preserve"> </w:t>
      </w:r>
      <w:r w:rsidR="0076498D" w:rsidRPr="0076498D">
        <w:rPr>
          <w:rFonts w:eastAsia="Times New Roman" w:cs="Arial"/>
          <w:color w:val="000000"/>
          <w:szCs w:val="18"/>
          <w:lang w:eastAsia="en-GB"/>
        </w:rPr>
        <w:t>n</w:t>
      </w:r>
      <w:r w:rsidR="00710167">
        <w:rPr>
          <w:rFonts w:eastAsia="Times New Roman" w:cs="Arial"/>
          <w:color w:val="000000"/>
          <w:szCs w:val="18"/>
          <w:lang w:eastAsia="en-GB"/>
        </w:rPr>
        <w:t>o</w:t>
      </w:r>
      <w:r w:rsidR="0076498D" w:rsidRPr="0076498D">
        <w:rPr>
          <w:rFonts w:eastAsia="Times New Roman" w:cs="Arial"/>
          <w:color w:val="000000"/>
          <w:szCs w:val="18"/>
          <w:lang w:eastAsia="en-GB"/>
        </w:rPr>
        <w:t>t spare.</w:t>
      </w:r>
    </w:p>
    <w:p w14:paraId="30409B77" w14:textId="77777777" w:rsidR="00087720" w:rsidRDefault="00087720" w:rsidP="00087720">
      <w:pPr>
        <w:rPr>
          <w:rFonts w:eastAsia="Times New Roman" w:cs="Times New Roman"/>
          <w:szCs w:val="18"/>
          <w:lang w:eastAsia="en-GB"/>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088"/>
        <w:gridCol w:w="2792"/>
      </w:tblGrid>
      <w:tr w:rsidR="00087720" w:rsidRPr="00690BB9" w14:paraId="503CD426" w14:textId="77777777" w:rsidTr="00A83707">
        <w:tc>
          <w:tcPr>
            <w:tcW w:w="3935" w:type="dxa"/>
          </w:tcPr>
          <w:p w14:paraId="39990424" w14:textId="77777777" w:rsidR="00087720" w:rsidRPr="00690BB9" w:rsidRDefault="00087720" w:rsidP="00A83707">
            <w:pPr>
              <w:pStyle w:val="Caption"/>
            </w:pPr>
            <w:r w:rsidRPr="00690BB9">
              <w:rPr>
                <w:noProof/>
              </w:rPr>
              <w:drawing>
                <wp:inline distT="0" distB="0" distL="0" distR="0" wp14:anchorId="48991E48" wp14:editId="7548735E">
                  <wp:extent cx="3159759" cy="2092147"/>
                  <wp:effectExtent l="0" t="0" r="3175" b="3810"/>
                  <wp:docPr id="196188132"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188132" name="Grafik 196188132"/>
                          <pic:cNvPicPr/>
                        </pic:nvPicPr>
                        <pic:blipFill rotWithShape="1">
                          <a:blip r:embed="rId15"/>
                          <a:srcRect b="11717"/>
                          <a:stretch>
                            <a:fillRect/>
                          </a:stretch>
                        </pic:blipFill>
                        <pic:spPr bwMode="auto">
                          <a:xfrm>
                            <a:off x="0" y="0"/>
                            <a:ext cx="3168735" cy="2098090"/>
                          </a:xfrm>
                          <a:prstGeom prst="rect">
                            <a:avLst/>
                          </a:prstGeom>
                          <a:ln>
                            <a:noFill/>
                          </a:ln>
                          <a:extLst>
                            <a:ext uri="{53640926-AAD7-44D8-BBD7-CCE9431645EC}">
                              <a14:shadowObscured xmlns:a14="http://schemas.microsoft.com/office/drawing/2010/main"/>
                            </a:ext>
                          </a:extLst>
                        </pic:spPr>
                      </pic:pic>
                    </a:graphicData>
                  </a:graphic>
                </wp:inline>
              </w:drawing>
            </w:r>
          </w:p>
        </w:tc>
        <w:tc>
          <w:tcPr>
            <w:tcW w:w="3935" w:type="dxa"/>
          </w:tcPr>
          <w:p w14:paraId="3E409FBC" w14:textId="5BE4AB30" w:rsidR="00087720" w:rsidRPr="00690BB9" w:rsidRDefault="00087720" w:rsidP="00A83707">
            <w:pPr>
              <w:pStyle w:val="Caption"/>
            </w:pPr>
            <w:r>
              <w:rPr>
                <w:rFonts w:eastAsia="Times New Roman" w:cs="Arial"/>
                <w:color w:val="000000"/>
                <w:szCs w:val="18"/>
                <w:lang w:eastAsia="en-GB"/>
              </w:rPr>
              <w:t>W</w:t>
            </w:r>
            <w:r w:rsidRPr="0076498D">
              <w:rPr>
                <w:rFonts w:eastAsia="Times New Roman" w:cs="Arial"/>
                <w:color w:val="000000"/>
                <w:szCs w:val="18"/>
                <w:lang w:eastAsia="en-GB"/>
              </w:rPr>
              <w:t xml:space="preserve">ith Spectera, mobile terminal control </w:t>
            </w:r>
            <w:r>
              <w:rPr>
                <w:rFonts w:eastAsia="Times New Roman" w:cs="Arial"/>
                <w:color w:val="000000"/>
                <w:szCs w:val="18"/>
                <w:lang w:eastAsia="en-GB"/>
              </w:rPr>
              <w:t xml:space="preserve">happens in </w:t>
            </w:r>
            <w:r w:rsidRPr="0076498D">
              <w:rPr>
                <w:rFonts w:eastAsia="Times New Roman" w:cs="Arial"/>
                <w:color w:val="000000"/>
                <w:szCs w:val="18"/>
                <w:lang w:eastAsia="en-GB"/>
              </w:rPr>
              <w:t xml:space="preserve">the main </w:t>
            </w:r>
            <w:r>
              <w:rPr>
                <w:rFonts w:eastAsia="Times New Roman" w:cs="Arial"/>
                <w:color w:val="000000"/>
                <w:szCs w:val="18"/>
                <w:lang w:eastAsia="en-GB"/>
              </w:rPr>
              <w:t xml:space="preserve">RF </w:t>
            </w:r>
            <w:r w:rsidRPr="0076498D">
              <w:rPr>
                <w:rFonts w:eastAsia="Times New Roman" w:cs="Arial"/>
                <w:color w:val="000000"/>
                <w:szCs w:val="18"/>
                <w:lang w:eastAsia="en-GB"/>
              </w:rPr>
              <w:t xml:space="preserve">carrier, </w:t>
            </w:r>
            <w:r>
              <w:rPr>
                <w:rFonts w:eastAsia="Times New Roman" w:cs="Arial"/>
                <w:color w:val="000000"/>
                <w:szCs w:val="18"/>
                <w:lang w:eastAsia="en-GB"/>
              </w:rPr>
              <w:t>no</w:t>
            </w:r>
            <w:r w:rsidRPr="0076498D">
              <w:rPr>
                <w:rFonts w:eastAsia="Times New Roman" w:cs="Arial"/>
                <w:color w:val="000000"/>
                <w:szCs w:val="18"/>
                <w:lang w:eastAsia="en-GB"/>
              </w:rPr>
              <w:t xml:space="preserve"> separate antenna infrastructure for control data</w:t>
            </w:r>
            <w:r>
              <w:rPr>
                <w:rFonts w:eastAsia="Times New Roman" w:cs="Arial"/>
                <w:color w:val="000000"/>
                <w:szCs w:val="18"/>
                <w:lang w:eastAsia="en-GB"/>
              </w:rPr>
              <w:t xml:space="preserve"> </w:t>
            </w:r>
            <w:r w:rsidR="002F5A14">
              <w:rPr>
                <w:rFonts w:eastAsia="Times New Roman" w:cs="Arial"/>
                <w:color w:val="000000"/>
                <w:szCs w:val="18"/>
                <w:lang w:eastAsia="en-GB"/>
              </w:rPr>
              <w:t xml:space="preserve">is </w:t>
            </w:r>
            <w:r>
              <w:rPr>
                <w:rFonts w:eastAsia="Times New Roman" w:cs="Arial"/>
                <w:color w:val="000000"/>
                <w:szCs w:val="18"/>
                <w:lang w:eastAsia="en-GB"/>
              </w:rPr>
              <w:t xml:space="preserve">needed </w:t>
            </w:r>
            <w:r>
              <w:rPr>
                <w:rFonts w:eastAsia="Times New Roman" w:cs="Times New Roman"/>
                <w:szCs w:val="18"/>
                <w:lang w:val="en-US" w:eastAsia="en-GB"/>
              </w:rPr>
              <w:t>(</w:t>
            </w:r>
            <w:r w:rsidR="002903D3">
              <w:rPr>
                <w:rFonts w:eastAsia="Times New Roman" w:cs="Times New Roman"/>
                <w:szCs w:val="18"/>
                <w:lang w:val="en-US" w:eastAsia="en-GB"/>
              </w:rPr>
              <w:t>P</w:t>
            </w:r>
            <w:r>
              <w:rPr>
                <w:rFonts w:eastAsia="Times New Roman" w:cs="Times New Roman"/>
                <w:szCs w:val="18"/>
                <w:lang w:val="en-US" w:eastAsia="en-GB"/>
              </w:rPr>
              <w:t xml:space="preserve">hoto courtesy of </w:t>
            </w:r>
            <w:proofErr w:type="spellStart"/>
            <w:r>
              <w:rPr>
                <w:rFonts w:eastAsia="Times New Roman" w:cs="Times New Roman"/>
                <w:szCs w:val="18"/>
                <w:lang w:val="en-US" w:eastAsia="en-GB"/>
              </w:rPr>
              <w:t>d&amp;b</w:t>
            </w:r>
            <w:proofErr w:type="spellEnd"/>
            <w:r>
              <w:rPr>
                <w:rFonts w:eastAsia="Times New Roman" w:cs="Times New Roman"/>
                <w:szCs w:val="18"/>
                <w:lang w:val="en-US" w:eastAsia="en-GB"/>
              </w:rPr>
              <w:t xml:space="preserve"> solutions)</w:t>
            </w:r>
          </w:p>
        </w:tc>
      </w:tr>
    </w:tbl>
    <w:p w14:paraId="48A3A260" w14:textId="77777777" w:rsidR="00087720" w:rsidRDefault="00087720" w:rsidP="00087720">
      <w:pPr>
        <w:rPr>
          <w:rFonts w:eastAsia="Times New Roman" w:cs="Times New Roman"/>
          <w:szCs w:val="18"/>
          <w:lang w:eastAsia="en-GB"/>
        </w:rPr>
      </w:pPr>
    </w:p>
    <w:p w14:paraId="1E5A4B7B" w14:textId="77777777" w:rsidR="00087720" w:rsidRPr="0076498D" w:rsidRDefault="00087720" w:rsidP="0076498D">
      <w:pPr>
        <w:rPr>
          <w:rFonts w:eastAsia="Times New Roman" w:cs="Times New Roman"/>
          <w:szCs w:val="18"/>
          <w:lang w:eastAsia="en-GB"/>
        </w:rPr>
      </w:pPr>
    </w:p>
    <w:p w14:paraId="14296C71" w14:textId="64D08950" w:rsidR="0076498D" w:rsidRPr="0076498D" w:rsidRDefault="0076498D" w:rsidP="0076498D">
      <w:pPr>
        <w:rPr>
          <w:rFonts w:eastAsia="Times New Roman" w:cs="Times New Roman"/>
          <w:szCs w:val="18"/>
          <w:lang w:eastAsia="en-GB"/>
        </w:rPr>
      </w:pPr>
      <w:r w:rsidRPr="0076498D">
        <w:rPr>
          <w:rFonts w:eastAsia="Times New Roman" w:cs="Arial"/>
          <w:color w:val="000000"/>
          <w:szCs w:val="18"/>
          <w:lang w:eastAsia="en-GB"/>
        </w:rPr>
        <w:t xml:space="preserve">With dignitaries arriving from around the world, </w:t>
      </w:r>
      <w:proofErr w:type="spellStart"/>
      <w:r w:rsidRPr="0076498D">
        <w:rPr>
          <w:rFonts w:eastAsia="Times New Roman" w:cs="Arial"/>
          <w:color w:val="000000"/>
          <w:szCs w:val="18"/>
          <w:lang w:eastAsia="en-GB"/>
        </w:rPr>
        <w:t>d&amp;b</w:t>
      </w:r>
      <w:proofErr w:type="spellEnd"/>
      <w:r w:rsidRPr="0076498D">
        <w:rPr>
          <w:rFonts w:eastAsia="Times New Roman" w:cs="Arial"/>
          <w:color w:val="000000"/>
          <w:szCs w:val="18"/>
          <w:lang w:eastAsia="en-GB"/>
        </w:rPr>
        <w:t xml:space="preserve"> </w:t>
      </w:r>
      <w:r w:rsidR="00F613D5">
        <w:rPr>
          <w:rFonts w:eastAsia="Times New Roman" w:cs="Arial"/>
          <w:color w:val="000000"/>
          <w:szCs w:val="18"/>
          <w:lang w:eastAsia="en-GB"/>
        </w:rPr>
        <w:t>s</w:t>
      </w:r>
      <w:r w:rsidRPr="0076498D">
        <w:rPr>
          <w:rFonts w:eastAsia="Times New Roman" w:cs="Arial"/>
          <w:color w:val="000000"/>
          <w:szCs w:val="18"/>
          <w:lang w:eastAsia="en-GB"/>
        </w:rPr>
        <w:t xml:space="preserve">olutions knew that not every microphone would be rehearsed on its intended wearer before the cameras rolled. Remote control of pack parameters, particularly gain, during the live service was essential. In previous workflows this would have demanded a separate antenna infrastructure for control data; with Spectera, mobile terminal control </w:t>
      </w:r>
      <w:r w:rsidR="00E23E32">
        <w:rPr>
          <w:rFonts w:eastAsia="Times New Roman" w:cs="Arial"/>
          <w:color w:val="000000"/>
          <w:szCs w:val="18"/>
          <w:lang w:eastAsia="en-GB"/>
        </w:rPr>
        <w:t xml:space="preserve">happens in </w:t>
      </w:r>
      <w:r w:rsidRPr="0076498D">
        <w:rPr>
          <w:rFonts w:eastAsia="Times New Roman" w:cs="Arial"/>
          <w:color w:val="000000"/>
          <w:szCs w:val="18"/>
          <w:lang w:eastAsia="en-GB"/>
        </w:rPr>
        <w:t xml:space="preserve">the main </w:t>
      </w:r>
      <w:r w:rsidR="00E23E32">
        <w:rPr>
          <w:rFonts w:eastAsia="Times New Roman" w:cs="Arial"/>
          <w:color w:val="000000"/>
          <w:szCs w:val="18"/>
          <w:lang w:eastAsia="en-GB"/>
        </w:rPr>
        <w:t xml:space="preserve">RF </w:t>
      </w:r>
      <w:r w:rsidRPr="0076498D">
        <w:rPr>
          <w:rFonts w:eastAsia="Times New Roman" w:cs="Arial"/>
          <w:color w:val="000000"/>
          <w:szCs w:val="18"/>
          <w:lang w:eastAsia="en-GB"/>
        </w:rPr>
        <w:t xml:space="preserve">carrier, </w:t>
      </w:r>
      <w:r w:rsidR="00E23E32">
        <w:rPr>
          <w:rFonts w:eastAsia="Times New Roman" w:cs="Arial"/>
          <w:color w:val="000000"/>
          <w:szCs w:val="18"/>
          <w:lang w:eastAsia="en-GB"/>
        </w:rPr>
        <w:t xml:space="preserve">too, </w:t>
      </w:r>
      <w:r w:rsidRPr="0076498D">
        <w:rPr>
          <w:rFonts w:eastAsia="Times New Roman" w:cs="Arial"/>
          <w:color w:val="000000"/>
          <w:szCs w:val="18"/>
          <w:lang w:eastAsia="en-GB"/>
        </w:rPr>
        <w:t>eliminating that overhead entirely.</w:t>
      </w:r>
    </w:p>
    <w:p w14:paraId="1431EA5E" w14:textId="77777777" w:rsidR="0076498D" w:rsidRDefault="0076498D" w:rsidP="0076498D">
      <w:pPr>
        <w:rPr>
          <w:rFonts w:eastAsia="Times New Roman" w:cs="Times New Roman"/>
          <w:szCs w:val="18"/>
          <w:lang w:eastAsia="en-GB"/>
        </w:rPr>
      </w:pPr>
    </w:p>
    <w:p w14:paraId="294CB354" w14:textId="77777777" w:rsidR="00690BB9" w:rsidRDefault="00690BB9" w:rsidP="00690BB9">
      <w:pPr>
        <w:rPr>
          <w:rFonts w:eastAsia="Times New Roman" w:cs="Arial"/>
          <w:color w:val="000000"/>
          <w:szCs w:val="18"/>
          <w:lang w:eastAsia="en-GB"/>
        </w:rPr>
      </w:pPr>
      <w:r w:rsidRPr="0076498D">
        <w:rPr>
          <w:rFonts w:eastAsia="Times New Roman" w:cs="Arial"/>
          <w:color w:val="000000"/>
          <w:szCs w:val="18"/>
          <w:lang w:eastAsia="en-GB"/>
        </w:rPr>
        <w:t xml:space="preserve">The team also integrated </w:t>
      </w:r>
      <w:proofErr w:type="spellStart"/>
      <w:r w:rsidRPr="0076498D">
        <w:rPr>
          <w:rFonts w:eastAsia="Times New Roman" w:cs="Arial"/>
          <w:color w:val="000000"/>
          <w:szCs w:val="18"/>
          <w:lang w:eastAsia="en-GB"/>
        </w:rPr>
        <w:t>Spectera</w:t>
      </w:r>
      <w:proofErr w:type="spellEnd"/>
      <w:r w:rsidRPr="0076498D">
        <w:rPr>
          <w:rFonts w:eastAsia="Times New Roman" w:cs="Arial"/>
          <w:color w:val="000000"/>
          <w:szCs w:val="18"/>
          <w:lang w:eastAsia="en-GB"/>
        </w:rPr>
        <w:t xml:space="preserve"> with </w:t>
      </w:r>
      <w:proofErr w:type="spellStart"/>
      <w:r w:rsidRPr="0076498D">
        <w:rPr>
          <w:rFonts w:eastAsia="Times New Roman" w:cs="Arial"/>
          <w:color w:val="000000"/>
          <w:szCs w:val="18"/>
          <w:lang w:eastAsia="en-GB"/>
        </w:rPr>
        <w:t>Sonoros</w:t>
      </w:r>
      <w:proofErr w:type="spellEnd"/>
      <w:r w:rsidRPr="0076498D">
        <w:rPr>
          <w:rFonts w:eastAsia="Times New Roman" w:cs="Arial"/>
          <w:color w:val="000000"/>
          <w:szCs w:val="18"/>
          <w:lang w:eastAsia="en-GB"/>
        </w:rPr>
        <w:t xml:space="preserve">, a UK-developed control and monitoring application, allowing mic engineers El Ashwood, Carys Walker and Ian Reeves to monitor system status and listen to individual feeds from anywhere on the Wi-Fi network via laptop or iPad; invaluable when </w:t>
      </w:r>
      <w:r>
        <w:rPr>
          <w:rFonts w:eastAsia="Times New Roman" w:cs="Arial"/>
          <w:color w:val="000000"/>
          <w:szCs w:val="18"/>
          <w:lang w:eastAsia="en-GB"/>
        </w:rPr>
        <w:t>miking up</w:t>
      </w:r>
      <w:r w:rsidRPr="0076498D">
        <w:rPr>
          <w:rFonts w:eastAsia="Times New Roman" w:cs="Arial"/>
          <w:color w:val="000000"/>
          <w:szCs w:val="18"/>
          <w:lang w:eastAsia="en-GB"/>
        </w:rPr>
        <w:t xml:space="preserve"> 42 </w:t>
      </w:r>
      <w:r>
        <w:rPr>
          <w:rFonts w:eastAsia="Times New Roman" w:cs="Arial"/>
          <w:color w:val="000000"/>
          <w:szCs w:val="18"/>
          <w:lang w:eastAsia="en-GB"/>
        </w:rPr>
        <w:t xml:space="preserve">people </w:t>
      </w:r>
      <w:r w:rsidRPr="0076498D">
        <w:rPr>
          <w:rFonts w:eastAsia="Times New Roman" w:cs="Arial"/>
          <w:color w:val="000000"/>
          <w:szCs w:val="18"/>
          <w:lang w:eastAsia="en-GB"/>
        </w:rPr>
        <w:t xml:space="preserve">in a </w:t>
      </w:r>
      <w:r>
        <w:rPr>
          <w:rFonts w:eastAsia="Times New Roman" w:cs="Arial"/>
          <w:color w:val="000000"/>
          <w:szCs w:val="18"/>
          <w:lang w:eastAsia="en-GB"/>
        </w:rPr>
        <w:t>very short time</w:t>
      </w:r>
      <w:r w:rsidRPr="0076498D">
        <w:rPr>
          <w:rFonts w:eastAsia="Times New Roman" w:cs="Arial"/>
          <w:color w:val="000000"/>
          <w:szCs w:val="18"/>
          <w:lang w:eastAsia="en-GB"/>
        </w:rPr>
        <w:t>.</w:t>
      </w:r>
    </w:p>
    <w:p w14:paraId="1F703F7F" w14:textId="77777777" w:rsidR="00087720" w:rsidRDefault="00087720" w:rsidP="00690BB9">
      <w:pPr>
        <w:rPr>
          <w:rFonts w:eastAsia="Times New Roman" w:cs="Times New Roman"/>
          <w:szCs w:val="18"/>
          <w:lang w:eastAsia="en-GB"/>
        </w:rPr>
      </w:pPr>
    </w:p>
    <w:p w14:paraId="557DBFCA" w14:textId="0ECE4656" w:rsidR="00087720" w:rsidRDefault="00087720" w:rsidP="00087720">
      <w:pPr>
        <w:pStyle w:val="Caption"/>
        <w:rPr>
          <w:lang w:eastAsia="en-GB"/>
        </w:rPr>
      </w:pPr>
      <w:r>
        <w:rPr>
          <w:noProof/>
          <w:lang w:eastAsia="en-GB"/>
        </w:rPr>
        <w:drawing>
          <wp:inline distT="0" distB="0" distL="0" distR="0" wp14:anchorId="1A6CF7C2" wp14:editId="67477CA2">
            <wp:extent cx="5003482" cy="3335655"/>
            <wp:effectExtent l="0" t="0" r="6985" b="0"/>
            <wp:docPr id="1579688184"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9688184" name="Grafik 6"/>
                    <pic:cNvPicPr/>
                  </pic:nvPicPr>
                  <pic:blipFill>
                    <a:blip r:embed="rId16"/>
                    <a:stretch>
                      <a:fillRect/>
                    </a:stretch>
                  </pic:blipFill>
                  <pic:spPr>
                    <a:xfrm>
                      <a:off x="0" y="0"/>
                      <a:ext cx="5003482" cy="3335655"/>
                    </a:xfrm>
                    <a:prstGeom prst="rect">
                      <a:avLst/>
                    </a:prstGeom>
                  </pic:spPr>
                </pic:pic>
              </a:graphicData>
            </a:graphic>
          </wp:inline>
        </w:drawing>
      </w:r>
    </w:p>
    <w:p w14:paraId="5B0B68DB" w14:textId="39FD7A20" w:rsidR="00087720" w:rsidRDefault="00087720" w:rsidP="00087720">
      <w:pPr>
        <w:pStyle w:val="Caption"/>
        <w:rPr>
          <w:lang w:eastAsia="en-GB"/>
        </w:rPr>
      </w:pPr>
      <w:r>
        <w:rPr>
          <w:lang w:eastAsia="en-GB"/>
        </w:rPr>
        <w:t xml:space="preserve">The African choir was miked up with </w:t>
      </w:r>
      <w:proofErr w:type="spellStart"/>
      <w:r>
        <w:rPr>
          <w:lang w:eastAsia="en-GB"/>
        </w:rPr>
        <w:t>Spectera</w:t>
      </w:r>
      <w:proofErr w:type="spellEnd"/>
      <w:r>
        <w:rPr>
          <w:lang w:eastAsia="en-GB"/>
        </w:rPr>
        <w:t xml:space="preserve"> </w:t>
      </w:r>
      <w:proofErr w:type="spellStart"/>
      <w:r>
        <w:rPr>
          <w:lang w:eastAsia="en-GB"/>
        </w:rPr>
        <w:t>beltpacks</w:t>
      </w:r>
      <w:proofErr w:type="spellEnd"/>
      <w:r>
        <w:rPr>
          <w:lang w:eastAsia="en-GB"/>
        </w:rPr>
        <w:t xml:space="preserve"> and DPA microphones</w:t>
      </w:r>
      <w:r w:rsidR="002903D3">
        <w:rPr>
          <w:lang w:eastAsia="en-GB"/>
        </w:rPr>
        <w:t xml:space="preserve"> </w:t>
      </w:r>
      <w:r w:rsidR="002903D3">
        <w:rPr>
          <w:rFonts w:eastAsia="Times New Roman" w:cs="Arial"/>
          <w:color w:val="000000"/>
          <w:szCs w:val="18"/>
          <w:lang w:eastAsia="en-GB"/>
        </w:rPr>
        <w:t>(Photo courtesy of Lambeth Palace, © Andrew Baker)</w:t>
      </w:r>
    </w:p>
    <w:p w14:paraId="43BE7CCE" w14:textId="77777777" w:rsidR="00087720" w:rsidRPr="0076498D" w:rsidRDefault="00087720" w:rsidP="00690BB9">
      <w:pPr>
        <w:rPr>
          <w:rFonts w:eastAsia="Times New Roman" w:cs="Times New Roman"/>
          <w:szCs w:val="18"/>
          <w:lang w:eastAsia="en-GB"/>
        </w:rPr>
      </w:pPr>
    </w:p>
    <w:p w14:paraId="775E8C45" w14:textId="299D7B43" w:rsidR="0076498D" w:rsidRPr="0076498D" w:rsidRDefault="0076498D" w:rsidP="0076498D">
      <w:pPr>
        <w:rPr>
          <w:rFonts w:eastAsia="Times New Roman" w:cs="Times New Roman"/>
          <w:szCs w:val="18"/>
          <w:lang w:eastAsia="en-GB"/>
        </w:rPr>
      </w:pPr>
      <w:r w:rsidRPr="0076498D">
        <w:rPr>
          <w:rFonts w:eastAsia="Times New Roman" w:cs="Arial"/>
          <w:color w:val="000000"/>
          <w:szCs w:val="18"/>
          <w:lang w:eastAsia="en-GB"/>
        </w:rPr>
        <w:t xml:space="preserve">This was </w:t>
      </w:r>
      <w:proofErr w:type="spellStart"/>
      <w:r w:rsidRPr="0076498D">
        <w:rPr>
          <w:rFonts w:eastAsia="Times New Roman" w:cs="Arial"/>
          <w:color w:val="000000"/>
          <w:szCs w:val="18"/>
          <w:lang w:eastAsia="en-GB"/>
        </w:rPr>
        <w:t>d&amp;b</w:t>
      </w:r>
      <w:proofErr w:type="spellEnd"/>
      <w:r w:rsidRPr="0076498D">
        <w:rPr>
          <w:rFonts w:eastAsia="Times New Roman" w:cs="Arial"/>
          <w:color w:val="000000"/>
          <w:szCs w:val="18"/>
          <w:lang w:eastAsia="en-GB"/>
        </w:rPr>
        <w:t xml:space="preserve"> </w:t>
      </w:r>
      <w:r w:rsidR="00F613D5">
        <w:rPr>
          <w:rFonts w:eastAsia="Times New Roman" w:cs="Arial"/>
          <w:color w:val="000000"/>
          <w:szCs w:val="18"/>
          <w:lang w:eastAsia="en-GB"/>
        </w:rPr>
        <w:t>s</w:t>
      </w:r>
      <w:r w:rsidRPr="0076498D">
        <w:rPr>
          <w:rFonts w:eastAsia="Times New Roman" w:cs="Arial"/>
          <w:color w:val="000000"/>
          <w:szCs w:val="18"/>
          <w:lang w:eastAsia="en-GB"/>
        </w:rPr>
        <w:t>olutions’ most ambitious Spectera deployment to date and their first using antennas over fibre at this scale. Working closely with Sennheiser’s Kevin Gwyther-Brown and Technical Application Engineer Marcus Blight, the team received extensive remote support, including access to an unreleased firmware version that unlocked additional performance from the fibre infrastructure. Pre-production was also aided by the Sound</w:t>
      </w:r>
      <w:r w:rsidR="00E23E32">
        <w:rPr>
          <w:rFonts w:eastAsia="Times New Roman" w:cs="Arial"/>
          <w:color w:val="000000"/>
          <w:szCs w:val="18"/>
          <w:lang w:eastAsia="en-GB"/>
        </w:rPr>
        <w:t>B</w:t>
      </w:r>
      <w:r w:rsidRPr="0076498D">
        <w:rPr>
          <w:rFonts w:eastAsia="Times New Roman" w:cs="Arial"/>
          <w:color w:val="000000"/>
          <w:szCs w:val="18"/>
          <w:lang w:eastAsia="en-GB"/>
        </w:rPr>
        <w:t xml:space="preserve">ase </w:t>
      </w:r>
      <w:r w:rsidR="004B2B53">
        <w:rPr>
          <w:rFonts w:eastAsia="Times New Roman" w:cs="Arial"/>
          <w:color w:val="000000"/>
          <w:szCs w:val="18"/>
          <w:lang w:eastAsia="en-GB"/>
        </w:rPr>
        <w:t xml:space="preserve">Spectera Mode </w:t>
      </w:r>
      <w:r w:rsidR="004B2B53">
        <w:rPr>
          <w:rFonts w:eastAsia="Times New Roman" w:cs="Arial"/>
          <w:color w:val="000000"/>
          <w:szCs w:val="18"/>
          <w:lang w:eastAsia="en-GB"/>
        </w:rPr>
        <w:lastRenderedPageBreak/>
        <w:t>Planning</w:t>
      </w:r>
      <w:r w:rsidRPr="0076498D">
        <w:rPr>
          <w:rFonts w:eastAsia="Times New Roman" w:cs="Arial"/>
          <w:color w:val="000000"/>
          <w:szCs w:val="18"/>
          <w:lang w:eastAsia="en-GB"/>
        </w:rPr>
        <w:t xml:space="preserve"> tool, which allowed the team to map link modes and confirm system capacity before a single piece of kit was shipped.</w:t>
      </w:r>
    </w:p>
    <w:p w14:paraId="01383838" w14:textId="77777777" w:rsidR="0076498D" w:rsidRPr="0076498D" w:rsidRDefault="0076498D" w:rsidP="0076498D">
      <w:pPr>
        <w:rPr>
          <w:rFonts w:eastAsia="Times New Roman" w:cs="Times New Roman"/>
          <w:szCs w:val="18"/>
          <w:lang w:eastAsia="en-GB"/>
        </w:rPr>
      </w:pPr>
    </w:p>
    <w:p w14:paraId="64D16747" w14:textId="799C77BB" w:rsidR="0076498D" w:rsidRPr="0076498D" w:rsidRDefault="0076498D" w:rsidP="0076498D">
      <w:pPr>
        <w:rPr>
          <w:rFonts w:eastAsia="Times New Roman" w:cs="Times New Roman"/>
          <w:szCs w:val="18"/>
          <w:lang w:eastAsia="en-GB"/>
        </w:rPr>
      </w:pPr>
      <w:r w:rsidRPr="0076498D">
        <w:rPr>
          <w:rFonts w:eastAsia="Times New Roman" w:cs="Arial"/>
          <w:color w:val="000000"/>
          <w:szCs w:val="18"/>
          <w:lang w:eastAsia="en-GB"/>
        </w:rPr>
        <w:t xml:space="preserve">For Mitch Jones, the manufacturer’s backing was itself part of the decision: </w:t>
      </w:r>
      <w:r w:rsidR="00B64A96">
        <w:rPr>
          <w:rFonts w:eastAsia="Times New Roman" w:cs="Arial"/>
          <w:color w:val="000000"/>
          <w:szCs w:val="18"/>
          <w:lang w:eastAsia="en-GB"/>
        </w:rPr>
        <w:t>“</w:t>
      </w:r>
      <w:r w:rsidRPr="0076498D">
        <w:rPr>
          <w:rFonts w:eastAsia="Times New Roman" w:cs="Arial"/>
          <w:color w:val="000000"/>
          <w:szCs w:val="18"/>
          <w:lang w:eastAsia="en-GB"/>
        </w:rPr>
        <w:t xml:space="preserve">The confidence that Dave had in the system gave me the confidence that it was the right solution. When you’re covering that amount of </w:t>
      </w:r>
      <w:proofErr w:type="spellStart"/>
      <w:r w:rsidRPr="0076498D">
        <w:rPr>
          <w:rFonts w:eastAsia="Times New Roman" w:cs="Arial"/>
          <w:color w:val="000000"/>
          <w:szCs w:val="18"/>
          <w:lang w:eastAsia="en-GB"/>
        </w:rPr>
        <w:t>beltpacks</w:t>
      </w:r>
      <w:proofErr w:type="spellEnd"/>
      <w:r w:rsidRPr="0076498D">
        <w:rPr>
          <w:rFonts w:eastAsia="Times New Roman" w:cs="Arial"/>
          <w:color w:val="000000"/>
          <w:szCs w:val="18"/>
          <w:lang w:eastAsia="en-GB"/>
        </w:rPr>
        <w:t xml:space="preserve"> with limited space, a compact solution just makes sense, and everyone was </w:t>
      </w:r>
      <w:proofErr w:type="gramStart"/>
      <w:r w:rsidRPr="0076498D">
        <w:rPr>
          <w:rFonts w:eastAsia="Times New Roman" w:cs="Arial"/>
          <w:color w:val="000000"/>
          <w:szCs w:val="18"/>
          <w:lang w:eastAsia="en-GB"/>
        </w:rPr>
        <w:t>really happy</w:t>
      </w:r>
      <w:proofErr w:type="gramEnd"/>
      <w:r w:rsidRPr="0076498D">
        <w:rPr>
          <w:rFonts w:eastAsia="Times New Roman" w:cs="Arial"/>
          <w:color w:val="000000"/>
          <w:szCs w:val="18"/>
          <w:lang w:eastAsia="en-GB"/>
        </w:rPr>
        <w:t xml:space="preserve"> with what we put out.</w:t>
      </w:r>
      <w:r w:rsidR="00B64A96">
        <w:rPr>
          <w:rFonts w:eastAsia="Times New Roman" w:cs="Arial"/>
          <w:color w:val="000000"/>
          <w:szCs w:val="18"/>
          <w:lang w:eastAsia="en-GB"/>
        </w:rPr>
        <w:t>”</w:t>
      </w:r>
    </w:p>
    <w:p w14:paraId="5073EBB4" w14:textId="77777777" w:rsidR="0076498D" w:rsidRDefault="0076498D" w:rsidP="0076498D">
      <w:pPr>
        <w:rPr>
          <w:rFonts w:eastAsia="Times New Roman" w:cs="Times New Roman"/>
          <w:szCs w:val="18"/>
          <w:lang w:eastAsia="en-GB"/>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130"/>
        <w:gridCol w:w="2750"/>
      </w:tblGrid>
      <w:tr w:rsidR="00DB63B8" w14:paraId="5EC9A0CA" w14:textId="77777777" w:rsidTr="00DB63B8">
        <w:tc>
          <w:tcPr>
            <w:tcW w:w="3935" w:type="dxa"/>
          </w:tcPr>
          <w:p w14:paraId="6DA91398" w14:textId="61728EE7" w:rsidR="00DB63B8" w:rsidRDefault="00DB63B8" w:rsidP="00DB63B8">
            <w:pPr>
              <w:pStyle w:val="Caption"/>
              <w:rPr>
                <w:lang w:eastAsia="en-GB"/>
              </w:rPr>
            </w:pPr>
            <w:r>
              <w:rPr>
                <w:noProof/>
                <w:lang w:eastAsia="en-GB"/>
              </w:rPr>
              <w:drawing>
                <wp:inline distT="0" distB="0" distL="0" distR="0" wp14:anchorId="02E12C7B" wp14:editId="09FFAB34">
                  <wp:extent cx="3189427" cy="2392070"/>
                  <wp:effectExtent l="0" t="0" r="0" b="8255"/>
                  <wp:docPr id="634374936"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4374936" name="Grafik 634374936"/>
                          <pic:cNvPicPr/>
                        </pic:nvPicPr>
                        <pic:blipFill>
                          <a:blip r:embed="rId17"/>
                          <a:stretch>
                            <a:fillRect/>
                          </a:stretch>
                        </pic:blipFill>
                        <pic:spPr>
                          <a:xfrm>
                            <a:off x="0" y="0"/>
                            <a:ext cx="3190936" cy="2393202"/>
                          </a:xfrm>
                          <a:prstGeom prst="rect">
                            <a:avLst/>
                          </a:prstGeom>
                        </pic:spPr>
                      </pic:pic>
                    </a:graphicData>
                  </a:graphic>
                </wp:inline>
              </w:drawing>
            </w:r>
          </w:p>
        </w:tc>
        <w:tc>
          <w:tcPr>
            <w:tcW w:w="3935" w:type="dxa"/>
          </w:tcPr>
          <w:p w14:paraId="0A61A37D" w14:textId="5BCDAC5E" w:rsidR="00DB63B8" w:rsidRDefault="006F1729" w:rsidP="00DB63B8">
            <w:pPr>
              <w:pStyle w:val="Caption"/>
              <w:rPr>
                <w:lang w:eastAsia="en-GB"/>
              </w:rPr>
            </w:pPr>
            <w:proofErr w:type="spellStart"/>
            <w:r>
              <w:rPr>
                <w:lang w:eastAsia="en-GB"/>
              </w:rPr>
              <w:t>d</w:t>
            </w:r>
            <w:r w:rsidR="00DB63B8">
              <w:rPr>
                <w:lang w:eastAsia="en-GB"/>
              </w:rPr>
              <w:t>&amp;b</w:t>
            </w:r>
            <w:proofErr w:type="spellEnd"/>
            <w:r w:rsidR="00DB63B8">
              <w:rPr>
                <w:lang w:eastAsia="en-GB"/>
              </w:rPr>
              <w:t xml:space="preserve"> solutions employed a total of 42 </w:t>
            </w:r>
            <w:proofErr w:type="spellStart"/>
            <w:r w:rsidR="00DB63B8">
              <w:rPr>
                <w:lang w:eastAsia="en-GB"/>
              </w:rPr>
              <w:t>Spectera</w:t>
            </w:r>
            <w:proofErr w:type="spellEnd"/>
            <w:r w:rsidR="00DB63B8">
              <w:rPr>
                <w:lang w:eastAsia="en-GB"/>
              </w:rPr>
              <w:t xml:space="preserve"> </w:t>
            </w:r>
            <w:proofErr w:type="spellStart"/>
            <w:r w:rsidR="00DB63B8">
              <w:rPr>
                <w:lang w:eastAsia="en-GB"/>
              </w:rPr>
              <w:t>beltpacks</w:t>
            </w:r>
            <w:proofErr w:type="spellEnd"/>
          </w:p>
        </w:tc>
      </w:tr>
    </w:tbl>
    <w:p w14:paraId="0D8E4117" w14:textId="77777777" w:rsidR="00DB63B8" w:rsidRDefault="00DB63B8" w:rsidP="0076498D">
      <w:pPr>
        <w:rPr>
          <w:rFonts w:eastAsia="Times New Roman" w:cs="Times New Roman"/>
          <w:szCs w:val="18"/>
          <w:lang w:eastAsia="en-GB"/>
        </w:rPr>
      </w:pPr>
    </w:p>
    <w:p w14:paraId="0A2646B0" w14:textId="0027DA10" w:rsidR="0076498D" w:rsidRPr="0076498D" w:rsidRDefault="0076498D" w:rsidP="0076498D">
      <w:pPr>
        <w:rPr>
          <w:rFonts w:eastAsia="Times New Roman" w:cs="Times New Roman"/>
          <w:szCs w:val="18"/>
          <w:lang w:eastAsia="en-GB"/>
        </w:rPr>
      </w:pPr>
      <w:r w:rsidRPr="0076498D">
        <w:rPr>
          <w:rFonts w:eastAsia="Times New Roman" w:cs="Arial"/>
          <w:color w:val="000000"/>
          <w:szCs w:val="18"/>
          <w:lang w:eastAsia="en-GB"/>
        </w:rPr>
        <w:t xml:space="preserve">Load-in began the Thursday before the service, with the </w:t>
      </w:r>
      <w:r w:rsidR="004A0BDF">
        <w:rPr>
          <w:rFonts w:eastAsia="Times New Roman" w:cs="Arial"/>
          <w:color w:val="000000"/>
          <w:szCs w:val="18"/>
          <w:lang w:eastAsia="en-GB"/>
        </w:rPr>
        <w:t>C</w:t>
      </w:r>
      <w:r w:rsidRPr="0076498D">
        <w:rPr>
          <w:rFonts w:eastAsia="Times New Roman" w:cs="Arial"/>
          <w:color w:val="000000"/>
          <w:szCs w:val="18"/>
          <w:lang w:eastAsia="en-GB"/>
        </w:rPr>
        <w:t xml:space="preserve">athedral remaining open to the public throughout. The BBC loaded in on Monday, rehearsals ran on Tuesday, and the live broadcast went out on Wednesday without incident. The OB crew, initially wary of a receiver with no XLR outputs, came away convinced. </w:t>
      </w:r>
      <w:r w:rsidR="00B64A96">
        <w:rPr>
          <w:rFonts w:eastAsia="Times New Roman" w:cs="Arial"/>
          <w:color w:val="000000"/>
          <w:szCs w:val="18"/>
          <w:lang w:eastAsia="en-GB"/>
        </w:rPr>
        <w:t>“</w:t>
      </w:r>
      <w:r w:rsidRPr="0076498D">
        <w:rPr>
          <w:rFonts w:eastAsia="Times New Roman" w:cs="Arial"/>
          <w:color w:val="000000"/>
          <w:szCs w:val="18"/>
          <w:lang w:eastAsia="en-GB"/>
        </w:rPr>
        <w:t>After the show, they reflected that it had been a really excellent deployment and they had no reservations,</w:t>
      </w:r>
      <w:r w:rsidR="00B64A96">
        <w:rPr>
          <w:rFonts w:eastAsia="Times New Roman" w:cs="Arial"/>
          <w:color w:val="000000"/>
          <w:szCs w:val="18"/>
          <w:lang w:eastAsia="en-GB"/>
        </w:rPr>
        <w:t>”</w:t>
      </w:r>
      <w:r w:rsidRPr="0076498D">
        <w:rPr>
          <w:rFonts w:eastAsia="Times New Roman" w:cs="Arial"/>
          <w:color w:val="000000"/>
          <w:szCs w:val="18"/>
          <w:lang w:eastAsia="en-GB"/>
        </w:rPr>
        <w:t xml:space="preserve"> recalls Scarlett. </w:t>
      </w:r>
      <w:r w:rsidR="00B64A96">
        <w:rPr>
          <w:rFonts w:eastAsia="Times New Roman" w:cs="Arial"/>
          <w:color w:val="000000"/>
          <w:szCs w:val="18"/>
          <w:lang w:eastAsia="en-GB"/>
        </w:rPr>
        <w:t>“</w:t>
      </w:r>
      <w:r w:rsidRPr="0076498D">
        <w:rPr>
          <w:rFonts w:eastAsia="Times New Roman" w:cs="Arial"/>
          <w:color w:val="000000"/>
          <w:szCs w:val="18"/>
          <w:lang w:eastAsia="en-GB"/>
        </w:rPr>
        <w:t>In an increasingly challenging RF environment, products like Spectera are a really sharp tool to have on the belt.</w:t>
      </w:r>
      <w:r w:rsidR="00B64A96">
        <w:rPr>
          <w:rFonts w:eastAsia="Times New Roman" w:cs="Arial"/>
          <w:color w:val="000000"/>
          <w:szCs w:val="18"/>
          <w:lang w:eastAsia="en-GB"/>
        </w:rPr>
        <w:t>”</w:t>
      </w:r>
    </w:p>
    <w:p w14:paraId="79728FCC" w14:textId="77777777" w:rsidR="0076498D" w:rsidRPr="0076498D" w:rsidRDefault="0076498D" w:rsidP="0076498D">
      <w:pPr>
        <w:rPr>
          <w:rFonts w:eastAsia="Times New Roman" w:cs="Times New Roman"/>
          <w:szCs w:val="18"/>
          <w:lang w:eastAsia="en-GB"/>
        </w:rPr>
      </w:pPr>
    </w:p>
    <w:p w14:paraId="3B03785A" w14:textId="13E55A6D" w:rsidR="0076498D" w:rsidRPr="0076498D" w:rsidRDefault="0076498D" w:rsidP="0076498D">
      <w:pPr>
        <w:rPr>
          <w:rFonts w:eastAsia="Times New Roman" w:cs="Times New Roman"/>
          <w:szCs w:val="18"/>
          <w:lang w:eastAsia="en-GB"/>
        </w:rPr>
      </w:pPr>
      <w:r w:rsidRPr="0076498D">
        <w:rPr>
          <w:rFonts w:eastAsia="Times New Roman" w:cs="Arial"/>
          <w:color w:val="000000"/>
          <w:szCs w:val="18"/>
          <w:lang w:eastAsia="en-GB"/>
        </w:rPr>
        <w:t xml:space="preserve">For Veys, the Canterbury project was exactly the validation the team had envisioned: </w:t>
      </w:r>
      <w:r w:rsidR="00B64A96">
        <w:rPr>
          <w:rFonts w:eastAsia="Times New Roman" w:cs="Arial"/>
          <w:color w:val="000000"/>
          <w:szCs w:val="18"/>
          <w:lang w:eastAsia="en-GB"/>
        </w:rPr>
        <w:t>“</w:t>
      </w:r>
      <w:r w:rsidRPr="0076498D">
        <w:rPr>
          <w:rFonts w:eastAsia="Times New Roman" w:cs="Arial"/>
          <w:color w:val="000000"/>
          <w:szCs w:val="18"/>
          <w:lang w:eastAsia="en-GB"/>
        </w:rPr>
        <w:t>We chose Spectera for this project because of its market leading RF performance and</w:t>
      </w:r>
      <w:r w:rsidR="004A0BDF">
        <w:rPr>
          <w:rFonts w:eastAsia="Times New Roman" w:cs="Arial"/>
          <w:color w:val="000000"/>
          <w:szCs w:val="18"/>
          <w:lang w:eastAsia="en-GB"/>
        </w:rPr>
        <w:t>,</w:t>
      </w:r>
      <w:r w:rsidRPr="0076498D">
        <w:rPr>
          <w:rFonts w:eastAsia="Times New Roman" w:cs="Arial"/>
          <w:color w:val="000000"/>
          <w:szCs w:val="18"/>
          <w:lang w:eastAsia="en-GB"/>
        </w:rPr>
        <w:t xml:space="preserve"> due to the size of the Cathedral, the ability for the product to perform in multiple RF zones seamlessly. This is exactly the kind of project we envisioned Spectera would be perfect for, and it performed brilliantly.</w:t>
      </w:r>
      <w:r w:rsidR="00B64A96">
        <w:rPr>
          <w:rFonts w:eastAsia="Times New Roman" w:cs="Arial"/>
          <w:color w:val="000000"/>
          <w:szCs w:val="18"/>
          <w:lang w:eastAsia="en-GB"/>
        </w:rPr>
        <w:t>”</w:t>
      </w:r>
    </w:p>
    <w:p w14:paraId="00D6C788" w14:textId="77777777" w:rsidR="004F7DCF" w:rsidRDefault="004F7DCF" w:rsidP="004F7DCF">
      <w:pPr>
        <w:rPr>
          <w:rFonts w:cs="Times New Roman"/>
          <w:lang w:eastAsia="en-GB"/>
        </w:rPr>
      </w:pPr>
    </w:p>
    <w:p w14:paraId="39E00B81" w14:textId="5E25C475" w:rsidR="009E3753" w:rsidRDefault="009E3753" w:rsidP="005049DF">
      <w:pPr>
        <w:rPr>
          <w:lang w:eastAsia="en-GB"/>
        </w:rPr>
      </w:pPr>
      <w:r>
        <w:rPr>
          <w:lang w:eastAsia="en-GB"/>
        </w:rPr>
        <w:t>[Ends]</w:t>
      </w:r>
    </w:p>
    <w:p w14:paraId="3ADFF2FB" w14:textId="77777777" w:rsidR="004F7DCF" w:rsidRPr="002E2DA1" w:rsidRDefault="004F7DCF" w:rsidP="005049DF">
      <w:pPr>
        <w:rPr>
          <w:rFonts w:cs="Times New Roman"/>
          <w:lang w:eastAsia="en-GB"/>
        </w:rPr>
      </w:pPr>
    </w:p>
    <w:p w14:paraId="73AAEE96" w14:textId="1FFA02FF" w:rsidR="00EC3F0A" w:rsidRPr="00EE4A8A" w:rsidRDefault="004C29BC" w:rsidP="00B00842">
      <w:r w:rsidRPr="00EE4A8A">
        <w:lastRenderedPageBreak/>
        <w:t>The high-resolution images accompanying this media release can be downloaded</w:t>
      </w:r>
      <w:r w:rsidR="00EC3F0A" w:rsidRPr="00EE4A8A">
        <w:t xml:space="preserve"> </w:t>
      </w:r>
      <w:hyperlink r:id="rId18" w:history="1">
        <w:r w:rsidR="00EC3F0A" w:rsidRPr="00CA77E6">
          <w:rPr>
            <w:rStyle w:val="Hyperlink"/>
            <w:color w:val="0095D5" w:themeColor="accent1"/>
          </w:rPr>
          <w:t>h</w:t>
        </w:r>
        <w:r w:rsidR="00EE4A8A" w:rsidRPr="00CA77E6">
          <w:rPr>
            <w:rStyle w:val="Hyperlink"/>
            <w:color w:val="0095D5" w:themeColor="accent1"/>
          </w:rPr>
          <w:t>ere</w:t>
        </w:r>
      </w:hyperlink>
      <w:r w:rsidR="00EC3F0A" w:rsidRPr="00876A34">
        <w:t>.</w:t>
      </w:r>
      <w:r w:rsidR="000E2BFF" w:rsidRPr="00EE4A8A">
        <w:t xml:space="preserve"> </w:t>
      </w:r>
    </w:p>
    <w:p w14:paraId="79A8BAF1" w14:textId="77777777" w:rsidR="002E2DA1" w:rsidRDefault="002E2DA1" w:rsidP="00EA162F">
      <w:pPr>
        <w:spacing w:line="240" w:lineRule="auto"/>
      </w:pPr>
      <w:bookmarkStart w:id="1" w:name="_Hlk515635723"/>
      <w:bookmarkEnd w:id="0"/>
    </w:p>
    <w:p w14:paraId="6386802D" w14:textId="77777777" w:rsidR="00CA77E6" w:rsidRDefault="00CA77E6" w:rsidP="00EA162F">
      <w:pPr>
        <w:spacing w:line="240" w:lineRule="auto"/>
      </w:pPr>
    </w:p>
    <w:p w14:paraId="41DCA067" w14:textId="77777777" w:rsidR="00FE52B2" w:rsidRPr="00007B9F" w:rsidRDefault="00FE52B2" w:rsidP="00FE52B2">
      <w:pPr>
        <w:pStyle w:val="About"/>
        <w:rPr>
          <w:b/>
          <w:bCs/>
        </w:rPr>
      </w:pPr>
      <w:r w:rsidRPr="00007B9F">
        <w:rPr>
          <w:b/>
          <w:bCs/>
        </w:rPr>
        <w:t xml:space="preserve">About the Sennheiser brand </w:t>
      </w:r>
    </w:p>
    <w:p w14:paraId="48025F71" w14:textId="61E66778" w:rsidR="00FE52B2" w:rsidRPr="00872933" w:rsidRDefault="00FE52B2" w:rsidP="00FE52B2">
      <w:pPr>
        <w:pStyle w:val="About"/>
      </w:pPr>
      <w:r w:rsidRPr="00872933">
        <w:t xml:space="preserve">We live and breathe audio. We are driven by the passion to create audio solutions that make a difference. Building the future of audio and bringing remarkable sound experiences to our customers – this is what the Sennheiser brand has represented for </w:t>
      </w:r>
      <w:r w:rsidR="00E730E4">
        <w:t xml:space="preserve">more than </w:t>
      </w:r>
      <w:r w:rsidRPr="00872933">
        <w:t xml:space="preserve">80 years. While professional audio solutions such as microphones, meeting solutions, streaming technologies and monitoring systems are part of the business of Sennheiser electronic SE &amp; Co. KG, the business with consumer devices such as headphones, soundbars and speech-enhanced hearables is operated by Sonova Holding AG under the license of Sennheiser. </w:t>
      </w:r>
    </w:p>
    <w:p w14:paraId="7A5F49A4" w14:textId="77777777" w:rsidR="00EA162F" w:rsidRPr="00810FB1" w:rsidRDefault="00EA162F" w:rsidP="00EA162F">
      <w:pPr>
        <w:spacing w:line="240" w:lineRule="auto"/>
        <w:rPr>
          <w:color w:val="0095D5" w:themeColor="accent1"/>
          <w:szCs w:val="18"/>
        </w:rPr>
      </w:pPr>
      <w:hyperlink r:id="rId19" w:history="1">
        <w:r w:rsidRPr="00810FB1">
          <w:rPr>
            <w:rStyle w:val="Hyperlink"/>
            <w:color w:val="0095D5" w:themeColor="accent1"/>
            <w:szCs w:val="18"/>
            <w:u w:val="none"/>
          </w:rPr>
          <w:t>www.sennheiser.com</w:t>
        </w:r>
      </w:hyperlink>
      <w:r w:rsidRPr="00810FB1">
        <w:rPr>
          <w:color w:val="0095D5" w:themeColor="accent1"/>
          <w:szCs w:val="18"/>
        </w:rPr>
        <w:t xml:space="preserve"> </w:t>
      </w:r>
    </w:p>
    <w:p w14:paraId="3498FF15" w14:textId="77777777" w:rsidR="00EA162F" w:rsidRPr="00810FB1" w:rsidRDefault="00EA162F" w:rsidP="00EA162F">
      <w:pPr>
        <w:spacing w:line="240" w:lineRule="auto"/>
        <w:rPr>
          <w:color w:val="0095D5" w:themeColor="accent1"/>
          <w:szCs w:val="18"/>
        </w:rPr>
      </w:pPr>
      <w:hyperlink r:id="rId20" w:history="1">
        <w:r w:rsidRPr="00810FB1">
          <w:rPr>
            <w:rStyle w:val="Hyperlink"/>
            <w:color w:val="0095D5" w:themeColor="accent1"/>
            <w:szCs w:val="18"/>
            <w:u w:val="none"/>
          </w:rPr>
          <w:t>www.sennheiser-hearing.com</w:t>
        </w:r>
      </w:hyperlink>
    </w:p>
    <w:bookmarkEnd w:id="1"/>
    <w:p w14:paraId="6C7E8EAF" w14:textId="77777777" w:rsidR="00EA162F" w:rsidRPr="00810FB1" w:rsidRDefault="00EA162F" w:rsidP="00EA162F">
      <w:pPr>
        <w:pStyle w:val="About"/>
      </w:pPr>
    </w:p>
    <w:p w14:paraId="7F155AF0" w14:textId="16A6D40D" w:rsidR="00EA162F" w:rsidRPr="00810FB1" w:rsidRDefault="007130DD" w:rsidP="00EA162F">
      <w:pPr>
        <w:pStyle w:val="Contact"/>
        <w:rPr>
          <w:b/>
        </w:rPr>
      </w:pPr>
      <w:r>
        <w:rPr>
          <w:b/>
        </w:rPr>
        <w:t xml:space="preserve">Global </w:t>
      </w:r>
      <w:r w:rsidR="00EA162F" w:rsidRPr="00810FB1">
        <w:rPr>
          <w:b/>
        </w:rPr>
        <w:t xml:space="preserve">Press Contact </w:t>
      </w:r>
    </w:p>
    <w:p w14:paraId="714EA950" w14:textId="7B8AB10A" w:rsidR="00EA162F" w:rsidRPr="00810FB1" w:rsidRDefault="00A22959" w:rsidP="00EA162F">
      <w:pPr>
        <w:pStyle w:val="Contact"/>
        <w:rPr>
          <w:color w:val="0095D5"/>
        </w:rPr>
      </w:pPr>
      <w:r>
        <w:rPr>
          <w:color w:val="0095D5"/>
        </w:rPr>
        <w:t>Maik Robbe</w:t>
      </w:r>
    </w:p>
    <w:p w14:paraId="71C25320" w14:textId="598F9796" w:rsidR="00EA162F" w:rsidRPr="00810FB1" w:rsidRDefault="00A22959" w:rsidP="00EA162F">
      <w:pPr>
        <w:pStyle w:val="Contact"/>
      </w:pPr>
      <w:r w:rsidRPr="00A22959">
        <w:t>Maik.Robbe@sennheiser.com</w:t>
      </w:r>
    </w:p>
    <w:p w14:paraId="145365EA" w14:textId="4274667D" w:rsidR="00141EE7" w:rsidRPr="00EE4A8A" w:rsidRDefault="00EA162F" w:rsidP="00EA162F">
      <w:pPr>
        <w:pStyle w:val="Contact"/>
      </w:pPr>
      <w:r w:rsidRPr="00810FB1">
        <w:t xml:space="preserve">+49 </w:t>
      </w:r>
      <w:r w:rsidRPr="00810FB1">
        <w:rPr>
          <w:noProof/>
        </w:rPr>
        <w:t>(5130) 600 – 1</w:t>
      </w:r>
      <w:r w:rsidR="00A22959">
        <w:rPr>
          <w:noProof/>
        </w:rPr>
        <w:t>028</w:t>
      </w:r>
    </w:p>
    <w:sectPr w:rsidR="00141EE7" w:rsidRPr="00EE4A8A" w:rsidSect="00723055">
      <w:headerReference w:type="default" r:id="rId21"/>
      <w:headerReference w:type="first" r:id="rId22"/>
      <w:footerReference w:type="first" r:id="rId23"/>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354F98A" w14:textId="77777777" w:rsidR="00296736" w:rsidRDefault="00296736" w:rsidP="00CA1EB9">
      <w:pPr>
        <w:spacing w:line="240" w:lineRule="auto"/>
      </w:pPr>
      <w:r>
        <w:separator/>
      </w:r>
    </w:p>
  </w:endnote>
  <w:endnote w:type="continuationSeparator" w:id="0">
    <w:p w14:paraId="648E84BE" w14:textId="77777777" w:rsidR="00296736" w:rsidRDefault="00296736" w:rsidP="00CA1EB9">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78F25890-52AB-4544-8765-DA7BD7BA2B1D}"/>
  </w:font>
  <w:font w:name="Times New Roman">
    <w:panose1 w:val="02020603050405020304"/>
    <w:charset w:val="00"/>
    <w:family w:val="roman"/>
    <w:pitch w:val="variable"/>
    <w:sig w:usb0="E0002EFF" w:usb1="C000785B" w:usb2="00000009" w:usb3="00000000" w:csb0="000001FF" w:csb1="00000000"/>
    <w:embedRegular r:id="rId2" w:fontKey="{3556FE64-5206-8140-94D8-111EE7E92441}"/>
    <w:embedBold r:id="rId3" w:fontKey="{FB52B489-17FA-C249-A2DA-F86EEDB5F226}"/>
    <w:embedItalic r:id="rId4" w:fontKey="{5C0A1309-27F8-A948-8D56-6286F158D501}"/>
    <w:embedBoldItalic r:id="rId5" w:fontKey="{AD7E831F-AE31-7440-A9FB-8AC82784A567}"/>
  </w:font>
  <w:font w:name="Courier New">
    <w:panose1 w:val="02070309020205020404"/>
    <w:charset w:val="00"/>
    <w:family w:val="modern"/>
    <w:pitch w:val="fixed"/>
    <w:sig w:usb0="E0002AFF" w:usb1="C0007843" w:usb2="00000009" w:usb3="00000000" w:csb0="000001FF" w:csb1="00000000"/>
    <w:embedRegular r:id="rId6" w:fontKey="{36A92FE1-7036-0A4F-B41D-90E198D517BF}"/>
  </w:font>
  <w:font w:name="Wingdings">
    <w:panose1 w:val="05000000000000000000"/>
    <w:charset w:val="4D"/>
    <w:family w:val="decorative"/>
    <w:pitch w:val="variable"/>
    <w:sig w:usb0="00000003" w:usb1="00000000" w:usb2="00000000" w:usb3="00000000" w:csb0="80000001" w:csb1="00000000"/>
    <w:embedRegular r:id="rId7" w:fontKey="{054D6843-C475-6D41-9C60-507AE96A42B1}"/>
  </w:font>
  <w:font w:name="Arial">
    <w:panose1 w:val="020B0604020202020204"/>
    <w:charset w:val="00"/>
    <w:family w:val="swiss"/>
    <w:pitch w:val="variable"/>
    <w:sig w:usb0="E0002EFF" w:usb1="C000785B" w:usb2="00000009" w:usb3="00000000" w:csb0="000001FF" w:csb1="00000000"/>
    <w:embedRegular r:id="rId8" w:fontKey="{94C279C7-119B-A74A-876F-4FCF28A6388A}"/>
    <w:embedBold r:id="rId9" w:fontKey="{A5CED81B-344B-8D4D-92A4-62038D45CA46}"/>
  </w:font>
  <w:font w:name="Sennheiser Office">
    <w:panose1 w:val="020B0604020202020204"/>
    <w:charset w:val="00"/>
    <w:family w:val="swiss"/>
    <w:pitch w:val="variable"/>
    <w:sig w:usb0="A00000AF" w:usb1="500020DB" w:usb2="00000000" w:usb3="00000000" w:csb0="00000093" w:csb1="00000000"/>
    <w:embedRegular r:id="rId10" w:fontKey="{4C43C436-2B50-CF40-BD2C-B95E1E87C0F1}"/>
    <w:embedBold r:id="rId11" w:fontKey="{9F0C59A8-F2DA-BE4B-8DFD-748BB7D4F6D4}"/>
    <w:embedItalic r:id="rId12" w:fontKey="{9F11D3F4-E46D-4049-ACD5-FC24210FA398}"/>
    <w:embedBoldItalic r:id="rId13" w:fontKey="{6B2C3DEB-2AE8-AD47-9739-DF38DE6BDD78}"/>
  </w:font>
  <w:font w:name="Calibri">
    <w:panose1 w:val="020F0502020204030204"/>
    <w:charset w:val="00"/>
    <w:family w:val="swiss"/>
    <w:pitch w:val="variable"/>
    <w:sig w:usb0="E4002EFF" w:usb1="C200247B" w:usb2="00000009" w:usb3="00000000" w:csb0="000001FF" w:csb1="00000000"/>
    <w:embedRegular r:id="rId14" w:fontKey="{12937622-FA93-3F45-AF87-BB0A85B6B8F0}"/>
  </w:font>
  <w:font w:name="PMingLiU">
    <w:altName w:val="新細明體"/>
    <w:panose1 w:val="02020500000000000000"/>
    <w:charset w:val="88"/>
    <w:family w:val="roman"/>
    <w:pitch w:val="variable"/>
    <w:sig w:usb0="A00002FF" w:usb1="28CFFCFA" w:usb2="00000016" w:usb3="00000000" w:csb0="00100001" w:csb1="00000000"/>
  </w:font>
  <w:font w:name="Segoe UI">
    <w:panose1 w:val="020B0502040204020203"/>
    <w:charset w:val="00"/>
    <w:family w:val="swiss"/>
    <w:pitch w:val="variable"/>
    <w:sig w:usb0="E4002EFF" w:usb1="C000E47F" w:usb2="00000009" w:usb3="00000000" w:csb0="000001FF" w:csb1="00000000"/>
    <w:embedRegular r:id="rId15" w:fontKey="{550B330F-E6DA-DE41-9AA6-D1328BEA4C33}"/>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AB9D12" w14:textId="7299E397" w:rsidR="00324808" w:rsidRDefault="00324808" w:rsidP="009031C7">
    <w:pPr>
      <w:pStyle w:val="Footer"/>
      <w:tabs>
        <w:tab w:val="left" w:pos="3068"/>
      </w:tabs>
    </w:pPr>
    <w:r>
      <w:rPr>
        <w:noProof/>
        <w:lang w:eastAsia="en-GB"/>
      </w:rPr>
      <w:drawing>
        <wp:anchor distT="0" distB="0" distL="114300" distR="114300" simplePos="0" relativeHeight="251658242" behindDoc="0" locked="1" layoutInCell="1" allowOverlap="1" wp14:anchorId="48447DE4" wp14:editId="069E5FBC">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337FBB" w14:textId="77777777" w:rsidR="00296736" w:rsidRDefault="00296736" w:rsidP="00CA1EB9">
      <w:pPr>
        <w:spacing w:line="240" w:lineRule="auto"/>
      </w:pPr>
      <w:r>
        <w:separator/>
      </w:r>
    </w:p>
  </w:footnote>
  <w:footnote w:type="continuationSeparator" w:id="0">
    <w:p w14:paraId="25DB8EBD" w14:textId="77777777" w:rsidR="00296736" w:rsidRDefault="00296736" w:rsidP="00CA1EB9">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F781B4" w14:textId="3326EADA" w:rsidR="00324808" w:rsidRPr="008E5D5C" w:rsidRDefault="00324808" w:rsidP="008E5D5C">
    <w:pPr>
      <w:pStyle w:val="Header"/>
      <w:rPr>
        <w:color w:val="0095D5" w:themeColor="accent1"/>
      </w:rPr>
    </w:pPr>
    <w:r w:rsidRPr="008E5D5C">
      <w:rPr>
        <w:color w:val="0095D5" w:themeColor="accent1"/>
      </w:rPr>
      <w:t>Press</w:t>
    </w:r>
    <w:r w:rsidRPr="008E5D5C">
      <w:rPr>
        <w:noProof/>
        <w:color w:val="0095D5" w:themeColor="accent1"/>
        <w:lang w:eastAsia="en-GB"/>
      </w:rPr>
      <w:drawing>
        <wp:anchor distT="0" distB="0" distL="114300" distR="114300" simplePos="0" relativeHeight="251658241" behindDoc="0" locked="1" layoutInCell="1" allowOverlap="1" wp14:anchorId="32A86069" wp14:editId="0087735E">
          <wp:simplePos x="0" y="0"/>
          <wp:positionH relativeFrom="page">
            <wp:posOffset>900430</wp:posOffset>
          </wp:positionH>
          <wp:positionV relativeFrom="page">
            <wp:posOffset>422275</wp:posOffset>
          </wp:positionV>
          <wp:extent cx="576000" cy="431117"/>
          <wp:effectExtent l="0" t="0" r="0" b="7620"/>
          <wp:wrapNone/>
          <wp:docPr id="23" name="Grafik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anchor>
      </w:drawing>
    </w:r>
    <w:r w:rsidR="0031039A">
      <w:rPr>
        <w:color w:val="0095D5" w:themeColor="accent1"/>
      </w:rPr>
      <w:t xml:space="preserve"> RELEASE</w:t>
    </w:r>
  </w:p>
  <w:p w14:paraId="6F37CA27" w14:textId="77777777" w:rsidR="00324808" w:rsidRPr="008E5D5C" w:rsidRDefault="009C6584" w:rsidP="008E5D5C">
    <w:pPr>
      <w:pStyle w:val="Header"/>
    </w:pPr>
    <w:r>
      <w:fldChar w:fldCharType="begin"/>
    </w:r>
    <w:r w:rsidR="00324808">
      <w:instrText xml:space="preserve"> PAGE  \* Arabic  \* MERGEFORMAT </w:instrText>
    </w:r>
    <w:r>
      <w:fldChar w:fldCharType="separate"/>
    </w:r>
    <w:r w:rsidR="00450F2E">
      <w:rPr>
        <w:noProof/>
      </w:rPr>
      <w:t>8</w:t>
    </w:r>
    <w:r>
      <w:fldChar w:fldCharType="end"/>
    </w:r>
    <w:r w:rsidR="00324808">
      <w:t>/</w:t>
    </w:r>
    <w:fldSimple w:instr="NUMPAGES  \* Arabic  \* MERGEFORMAT">
      <w:r w:rsidR="00450F2E">
        <w:rPr>
          <w:noProof/>
        </w:rPr>
        <w:t>8</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D9985D" w14:textId="0D904685" w:rsidR="00324808" w:rsidRPr="008E5D5C" w:rsidRDefault="00324808" w:rsidP="008E5D5C">
    <w:pPr>
      <w:pStyle w:val="Header"/>
      <w:rPr>
        <w:color w:val="0095D5" w:themeColor="accent1"/>
      </w:rPr>
    </w:pPr>
    <w:r w:rsidRPr="008E5D5C">
      <w:rPr>
        <w:color w:val="0095D5" w:themeColor="accent1"/>
      </w:rPr>
      <w:t>Press</w:t>
    </w:r>
    <w:r w:rsidR="0031039A">
      <w:rPr>
        <w:color w:val="0095D5" w:themeColor="accent1"/>
      </w:rPr>
      <w:t xml:space="preserve"> RELEASE</w:t>
    </w:r>
    <w:r w:rsidRPr="008E5D5C">
      <w:rPr>
        <w:noProof/>
        <w:color w:val="0095D5" w:themeColor="accent1"/>
        <w:lang w:eastAsia="en-GB"/>
      </w:rPr>
      <w:drawing>
        <wp:anchor distT="0" distB="0" distL="114300" distR="114300" simplePos="0" relativeHeight="251658240" behindDoc="0" locked="1" layoutInCell="1" allowOverlap="1" wp14:anchorId="67617ABE" wp14:editId="21AEC190">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anchor>
      </w:drawing>
    </w:r>
  </w:p>
  <w:p w14:paraId="7DB72AE8" w14:textId="77777777" w:rsidR="00324808" w:rsidRPr="008E5D5C" w:rsidRDefault="009C6584" w:rsidP="008E5D5C">
    <w:pPr>
      <w:pStyle w:val="Header"/>
    </w:pPr>
    <w:r>
      <w:fldChar w:fldCharType="begin"/>
    </w:r>
    <w:r w:rsidR="00324808">
      <w:instrText xml:space="preserve"> PAGE  \* Arabic  \* MERGEFORMAT </w:instrText>
    </w:r>
    <w:r>
      <w:fldChar w:fldCharType="separate"/>
    </w:r>
    <w:r w:rsidR="00450F2E">
      <w:rPr>
        <w:noProof/>
      </w:rPr>
      <w:t>1</w:t>
    </w:r>
    <w:r>
      <w:fldChar w:fldCharType="end"/>
    </w:r>
    <w:r w:rsidR="00324808">
      <w:t>/</w:t>
    </w:r>
    <w:fldSimple w:instr="NUMPAGES  \* Arabic  \* MERGEFORMAT">
      <w:r w:rsidR="00450F2E">
        <w:rPr>
          <w:noProof/>
        </w:rPr>
        <w:t>8</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4"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7"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8"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9"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0"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1"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2"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3"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4"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15"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16" w15:restartNumberingAfterBreak="0">
    <w:nsid w:val="5BF471B5"/>
    <w:multiLevelType w:val="multilevel"/>
    <w:tmpl w:val="EBF84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6F612AD2"/>
    <w:multiLevelType w:val="multilevel"/>
    <w:tmpl w:val="FE4088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7B1C3107"/>
    <w:multiLevelType w:val="multilevel"/>
    <w:tmpl w:val="355C7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1"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862136327">
    <w:abstractNumId w:val="5"/>
  </w:num>
  <w:num w:numId="2" w16cid:durableId="959536284">
    <w:abstractNumId w:val="2"/>
  </w:num>
  <w:num w:numId="3" w16cid:durableId="1875190637">
    <w:abstractNumId w:val="21"/>
  </w:num>
  <w:num w:numId="4" w16cid:durableId="1569532285">
    <w:abstractNumId w:val="4"/>
  </w:num>
  <w:num w:numId="5" w16cid:durableId="402684245">
    <w:abstractNumId w:val="17"/>
  </w:num>
  <w:num w:numId="6" w16cid:durableId="1481533897">
    <w:abstractNumId w:val="8"/>
  </w:num>
  <w:num w:numId="7" w16cid:durableId="134220057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856646753">
    <w:abstractNumId w:val="1"/>
  </w:num>
  <w:num w:numId="9" w16cid:durableId="530651212">
    <w:abstractNumId w:val="13"/>
  </w:num>
  <w:num w:numId="10" w16cid:durableId="667560738">
    <w:abstractNumId w:val="0"/>
  </w:num>
  <w:num w:numId="11" w16cid:durableId="199903759">
    <w:abstractNumId w:val="6"/>
  </w:num>
  <w:num w:numId="12" w16cid:durableId="182941998">
    <w:abstractNumId w:val="14"/>
  </w:num>
  <w:num w:numId="13" w16cid:durableId="1016495458">
    <w:abstractNumId w:val="20"/>
  </w:num>
  <w:num w:numId="14" w16cid:durableId="791023249">
    <w:abstractNumId w:val="3"/>
  </w:num>
  <w:num w:numId="15" w16cid:durableId="1312952313">
    <w:abstractNumId w:val="15"/>
  </w:num>
  <w:num w:numId="16" w16cid:durableId="343945570">
    <w:abstractNumId w:val="10"/>
  </w:num>
  <w:num w:numId="17" w16cid:durableId="764377854">
    <w:abstractNumId w:val="9"/>
  </w:num>
  <w:num w:numId="18" w16cid:durableId="724063374">
    <w:abstractNumId w:val="7"/>
  </w:num>
  <w:num w:numId="19" w16cid:durableId="972294574">
    <w:abstractNumId w:val="11"/>
  </w:num>
  <w:num w:numId="20" w16cid:durableId="881402704">
    <w:abstractNumId w:val="12"/>
  </w:num>
  <w:num w:numId="21" w16cid:durableId="1838837693">
    <w:abstractNumId w:val="16"/>
  </w:num>
  <w:num w:numId="22" w16cid:durableId="1800103737">
    <w:abstractNumId w:val="19"/>
  </w:num>
  <w:num w:numId="23" w16cid:durableId="828402531">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202"/>
  <w:embedTrueTypeFonts/>
  <w:bordersDoNotSurroundHeader/>
  <w:bordersDoNotSurroundFooter/>
  <w:hideSpellingErrors/>
  <w:hideGrammaticalErrors/>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bQwMDcyMDU1MDMyMzJW0lEKTi0uzszPAykwrAUAs1I+6CwAAAA="/>
  </w:docVars>
  <w:rsids>
    <w:rsidRoot w:val="00CA1EB9"/>
    <w:rsid w:val="000003EA"/>
    <w:rsid w:val="0000126A"/>
    <w:rsid w:val="00001645"/>
    <w:rsid w:val="00001A95"/>
    <w:rsid w:val="0000231B"/>
    <w:rsid w:val="00002740"/>
    <w:rsid w:val="00003751"/>
    <w:rsid w:val="00005CEA"/>
    <w:rsid w:val="00007BB7"/>
    <w:rsid w:val="00010568"/>
    <w:rsid w:val="0001121F"/>
    <w:rsid w:val="000134D7"/>
    <w:rsid w:val="00013BE5"/>
    <w:rsid w:val="00014BCA"/>
    <w:rsid w:val="0001617F"/>
    <w:rsid w:val="0001632B"/>
    <w:rsid w:val="0001676E"/>
    <w:rsid w:val="0002118A"/>
    <w:rsid w:val="00021722"/>
    <w:rsid w:val="000235F6"/>
    <w:rsid w:val="000243F8"/>
    <w:rsid w:val="0002770F"/>
    <w:rsid w:val="00027847"/>
    <w:rsid w:val="00031695"/>
    <w:rsid w:val="00032C14"/>
    <w:rsid w:val="00034424"/>
    <w:rsid w:val="00035A74"/>
    <w:rsid w:val="00036513"/>
    <w:rsid w:val="00036CB9"/>
    <w:rsid w:val="00037D47"/>
    <w:rsid w:val="00041223"/>
    <w:rsid w:val="0004301F"/>
    <w:rsid w:val="000451AC"/>
    <w:rsid w:val="00046898"/>
    <w:rsid w:val="00047D6A"/>
    <w:rsid w:val="000515F9"/>
    <w:rsid w:val="00052598"/>
    <w:rsid w:val="000534CD"/>
    <w:rsid w:val="0005355D"/>
    <w:rsid w:val="000569C8"/>
    <w:rsid w:val="000604EB"/>
    <w:rsid w:val="00060BEE"/>
    <w:rsid w:val="0006221A"/>
    <w:rsid w:val="00062A68"/>
    <w:rsid w:val="000650C7"/>
    <w:rsid w:val="00066E62"/>
    <w:rsid w:val="00071D44"/>
    <w:rsid w:val="00072BB8"/>
    <w:rsid w:val="00073B97"/>
    <w:rsid w:val="00074D5A"/>
    <w:rsid w:val="00082526"/>
    <w:rsid w:val="000845EB"/>
    <w:rsid w:val="000850F9"/>
    <w:rsid w:val="00086BC7"/>
    <w:rsid w:val="00087720"/>
    <w:rsid w:val="00090449"/>
    <w:rsid w:val="00090721"/>
    <w:rsid w:val="00092366"/>
    <w:rsid w:val="00093230"/>
    <w:rsid w:val="0009384F"/>
    <w:rsid w:val="00095C55"/>
    <w:rsid w:val="00095FEA"/>
    <w:rsid w:val="000966AE"/>
    <w:rsid w:val="00096A95"/>
    <w:rsid w:val="000A054A"/>
    <w:rsid w:val="000A22B8"/>
    <w:rsid w:val="000A294B"/>
    <w:rsid w:val="000A3EB4"/>
    <w:rsid w:val="000A4A99"/>
    <w:rsid w:val="000A4FA6"/>
    <w:rsid w:val="000A503B"/>
    <w:rsid w:val="000A7058"/>
    <w:rsid w:val="000B16C2"/>
    <w:rsid w:val="000B2712"/>
    <w:rsid w:val="000B32B9"/>
    <w:rsid w:val="000C07FC"/>
    <w:rsid w:val="000C1C9D"/>
    <w:rsid w:val="000C2AD8"/>
    <w:rsid w:val="000C3C6E"/>
    <w:rsid w:val="000D07C3"/>
    <w:rsid w:val="000D0A19"/>
    <w:rsid w:val="000D27D7"/>
    <w:rsid w:val="000D371E"/>
    <w:rsid w:val="000D57DF"/>
    <w:rsid w:val="000E14DC"/>
    <w:rsid w:val="000E2544"/>
    <w:rsid w:val="000E2869"/>
    <w:rsid w:val="000E2BFF"/>
    <w:rsid w:val="000E2DCD"/>
    <w:rsid w:val="000E3859"/>
    <w:rsid w:val="000E558A"/>
    <w:rsid w:val="000E5598"/>
    <w:rsid w:val="000E735B"/>
    <w:rsid w:val="000E7A92"/>
    <w:rsid w:val="000F003F"/>
    <w:rsid w:val="000F0523"/>
    <w:rsid w:val="000F0A91"/>
    <w:rsid w:val="000F1105"/>
    <w:rsid w:val="000F1B7D"/>
    <w:rsid w:val="000F26FA"/>
    <w:rsid w:val="000F311E"/>
    <w:rsid w:val="000F4A0D"/>
    <w:rsid w:val="000F51B6"/>
    <w:rsid w:val="000F5FA7"/>
    <w:rsid w:val="000F6DA0"/>
    <w:rsid w:val="000F712D"/>
    <w:rsid w:val="000F7D79"/>
    <w:rsid w:val="000F7E49"/>
    <w:rsid w:val="00100EE1"/>
    <w:rsid w:val="00101C6B"/>
    <w:rsid w:val="001030EE"/>
    <w:rsid w:val="00103278"/>
    <w:rsid w:val="00103AA6"/>
    <w:rsid w:val="00104A25"/>
    <w:rsid w:val="001103C9"/>
    <w:rsid w:val="00110939"/>
    <w:rsid w:val="00111FC0"/>
    <w:rsid w:val="00112C35"/>
    <w:rsid w:val="00113704"/>
    <w:rsid w:val="001142F7"/>
    <w:rsid w:val="00115425"/>
    <w:rsid w:val="001159DF"/>
    <w:rsid w:val="0011647C"/>
    <w:rsid w:val="00117457"/>
    <w:rsid w:val="00120D59"/>
    <w:rsid w:val="00121501"/>
    <w:rsid w:val="00122B86"/>
    <w:rsid w:val="001239BF"/>
    <w:rsid w:val="00124508"/>
    <w:rsid w:val="0012605D"/>
    <w:rsid w:val="001274C0"/>
    <w:rsid w:val="0013050D"/>
    <w:rsid w:val="001305C3"/>
    <w:rsid w:val="0013086F"/>
    <w:rsid w:val="00131C28"/>
    <w:rsid w:val="00132928"/>
    <w:rsid w:val="00133565"/>
    <w:rsid w:val="00133894"/>
    <w:rsid w:val="001341F0"/>
    <w:rsid w:val="001345C1"/>
    <w:rsid w:val="00134E60"/>
    <w:rsid w:val="0013610C"/>
    <w:rsid w:val="00136E50"/>
    <w:rsid w:val="00137288"/>
    <w:rsid w:val="00137782"/>
    <w:rsid w:val="0014006E"/>
    <w:rsid w:val="0014010A"/>
    <w:rsid w:val="00140685"/>
    <w:rsid w:val="00140778"/>
    <w:rsid w:val="00140ABC"/>
    <w:rsid w:val="00141EE7"/>
    <w:rsid w:val="00143201"/>
    <w:rsid w:val="001516AF"/>
    <w:rsid w:val="00151997"/>
    <w:rsid w:val="00152FA9"/>
    <w:rsid w:val="00155736"/>
    <w:rsid w:val="00157A53"/>
    <w:rsid w:val="00161E89"/>
    <w:rsid w:val="001624CA"/>
    <w:rsid w:val="00162832"/>
    <w:rsid w:val="00163911"/>
    <w:rsid w:val="00163E4D"/>
    <w:rsid w:val="00164113"/>
    <w:rsid w:val="00165302"/>
    <w:rsid w:val="0016666F"/>
    <w:rsid w:val="0016778C"/>
    <w:rsid w:val="00170244"/>
    <w:rsid w:val="0017217E"/>
    <w:rsid w:val="001747E2"/>
    <w:rsid w:val="0017710D"/>
    <w:rsid w:val="00177298"/>
    <w:rsid w:val="001772AE"/>
    <w:rsid w:val="00177338"/>
    <w:rsid w:val="00180A88"/>
    <w:rsid w:val="00182BE1"/>
    <w:rsid w:val="00183B1E"/>
    <w:rsid w:val="00186350"/>
    <w:rsid w:val="00191208"/>
    <w:rsid w:val="00192EBC"/>
    <w:rsid w:val="0019570D"/>
    <w:rsid w:val="0019613F"/>
    <w:rsid w:val="00196190"/>
    <w:rsid w:val="00196886"/>
    <w:rsid w:val="00196BDC"/>
    <w:rsid w:val="00197815"/>
    <w:rsid w:val="001A038A"/>
    <w:rsid w:val="001A0DC0"/>
    <w:rsid w:val="001A1453"/>
    <w:rsid w:val="001A1730"/>
    <w:rsid w:val="001A18C6"/>
    <w:rsid w:val="001A1FAA"/>
    <w:rsid w:val="001A4557"/>
    <w:rsid w:val="001A49F4"/>
    <w:rsid w:val="001A5A7D"/>
    <w:rsid w:val="001A6ABB"/>
    <w:rsid w:val="001A6D46"/>
    <w:rsid w:val="001A6DF3"/>
    <w:rsid w:val="001B1A53"/>
    <w:rsid w:val="001B1C9D"/>
    <w:rsid w:val="001B46A8"/>
    <w:rsid w:val="001B4B52"/>
    <w:rsid w:val="001B503F"/>
    <w:rsid w:val="001B6419"/>
    <w:rsid w:val="001B6B94"/>
    <w:rsid w:val="001B7054"/>
    <w:rsid w:val="001C00CF"/>
    <w:rsid w:val="001C364F"/>
    <w:rsid w:val="001C63D8"/>
    <w:rsid w:val="001C7655"/>
    <w:rsid w:val="001C7E14"/>
    <w:rsid w:val="001D04D0"/>
    <w:rsid w:val="001D0994"/>
    <w:rsid w:val="001D09BE"/>
    <w:rsid w:val="001D4E25"/>
    <w:rsid w:val="001D6D45"/>
    <w:rsid w:val="001E0C8F"/>
    <w:rsid w:val="001E2F7C"/>
    <w:rsid w:val="001E766D"/>
    <w:rsid w:val="001E7E13"/>
    <w:rsid w:val="001F2DE6"/>
    <w:rsid w:val="001F2EA0"/>
    <w:rsid w:val="001F3001"/>
    <w:rsid w:val="001F61FF"/>
    <w:rsid w:val="00200035"/>
    <w:rsid w:val="002008AB"/>
    <w:rsid w:val="00202E39"/>
    <w:rsid w:val="00203C58"/>
    <w:rsid w:val="002057CE"/>
    <w:rsid w:val="00205AD4"/>
    <w:rsid w:val="00206F4A"/>
    <w:rsid w:val="002075EF"/>
    <w:rsid w:val="00207CA3"/>
    <w:rsid w:val="00210160"/>
    <w:rsid w:val="0021229B"/>
    <w:rsid w:val="00213B6E"/>
    <w:rsid w:val="00214801"/>
    <w:rsid w:val="00215005"/>
    <w:rsid w:val="00215608"/>
    <w:rsid w:val="00215E87"/>
    <w:rsid w:val="002166C9"/>
    <w:rsid w:val="00220233"/>
    <w:rsid w:val="002206C4"/>
    <w:rsid w:val="00221B1F"/>
    <w:rsid w:val="00222C39"/>
    <w:rsid w:val="002247E9"/>
    <w:rsid w:val="00224A1D"/>
    <w:rsid w:val="00225A83"/>
    <w:rsid w:val="002264AF"/>
    <w:rsid w:val="00227320"/>
    <w:rsid w:val="0023030F"/>
    <w:rsid w:val="002303B5"/>
    <w:rsid w:val="00231A93"/>
    <w:rsid w:val="002332F1"/>
    <w:rsid w:val="00235506"/>
    <w:rsid w:val="0023560A"/>
    <w:rsid w:val="002356E0"/>
    <w:rsid w:val="00235C08"/>
    <w:rsid w:val="0023694B"/>
    <w:rsid w:val="0023732A"/>
    <w:rsid w:val="002409B4"/>
    <w:rsid w:val="002427FA"/>
    <w:rsid w:val="00242821"/>
    <w:rsid w:val="00245322"/>
    <w:rsid w:val="002465AA"/>
    <w:rsid w:val="00246854"/>
    <w:rsid w:val="00246E1F"/>
    <w:rsid w:val="00247165"/>
    <w:rsid w:val="002502A3"/>
    <w:rsid w:val="0025223B"/>
    <w:rsid w:val="00252C7D"/>
    <w:rsid w:val="00253932"/>
    <w:rsid w:val="00255F8D"/>
    <w:rsid w:val="0025627B"/>
    <w:rsid w:val="00256B0B"/>
    <w:rsid w:val="00257E72"/>
    <w:rsid w:val="00261AE3"/>
    <w:rsid w:val="00262172"/>
    <w:rsid w:val="002628F4"/>
    <w:rsid w:val="00263539"/>
    <w:rsid w:val="00263E6A"/>
    <w:rsid w:val="002649A6"/>
    <w:rsid w:val="00264A0D"/>
    <w:rsid w:val="002663B0"/>
    <w:rsid w:val="00266858"/>
    <w:rsid w:val="00267D2D"/>
    <w:rsid w:val="00270B4A"/>
    <w:rsid w:val="00271795"/>
    <w:rsid w:val="00271FA0"/>
    <w:rsid w:val="002730C4"/>
    <w:rsid w:val="00274323"/>
    <w:rsid w:val="002777BE"/>
    <w:rsid w:val="00280603"/>
    <w:rsid w:val="00282A73"/>
    <w:rsid w:val="00282A8D"/>
    <w:rsid w:val="002834AA"/>
    <w:rsid w:val="00284363"/>
    <w:rsid w:val="002849F1"/>
    <w:rsid w:val="002856C8"/>
    <w:rsid w:val="0028642E"/>
    <w:rsid w:val="00286F89"/>
    <w:rsid w:val="002903D3"/>
    <w:rsid w:val="002917A2"/>
    <w:rsid w:val="00294206"/>
    <w:rsid w:val="00296736"/>
    <w:rsid w:val="0029763E"/>
    <w:rsid w:val="002A0160"/>
    <w:rsid w:val="002A1F80"/>
    <w:rsid w:val="002A24D0"/>
    <w:rsid w:val="002A34ED"/>
    <w:rsid w:val="002A3F60"/>
    <w:rsid w:val="002A49A7"/>
    <w:rsid w:val="002A54F5"/>
    <w:rsid w:val="002A75C3"/>
    <w:rsid w:val="002B0455"/>
    <w:rsid w:val="002B072B"/>
    <w:rsid w:val="002B14F8"/>
    <w:rsid w:val="002B1E22"/>
    <w:rsid w:val="002B228B"/>
    <w:rsid w:val="002B2C0C"/>
    <w:rsid w:val="002B309D"/>
    <w:rsid w:val="002B357B"/>
    <w:rsid w:val="002B4D35"/>
    <w:rsid w:val="002B56E7"/>
    <w:rsid w:val="002B7498"/>
    <w:rsid w:val="002C10B6"/>
    <w:rsid w:val="002C136E"/>
    <w:rsid w:val="002C141A"/>
    <w:rsid w:val="002C4738"/>
    <w:rsid w:val="002C5251"/>
    <w:rsid w:val="002C6F4D"/>
    <w:rsid w:val="002C7064"/>
    <w:rsid w:val="002D0C8F"/>
    <w:rsid w:val="002D11A8"/>
    <w:rsid w:val="002D1237"/>
    <w:rsid w:val="002D32E4"/>
    <w:rsid w:val="002D495C"/>
    <w:rsid w:val="002D6BD2"/>
    <w:rsid w:val="002D7031"/>
    <w:rsid w:val="002E1879"/>
    <w:rsid w:val="002E2717"/>
    <w:rsid w:val="002E2DA1"/>
    <w:rsid w:val="002E3E3C"/>
    <w:rsid w:val="002E5827"/>
    <w:rsid w:val="002E6AC4"/>
    <w:rsid w:val="002E7CBD"/>
    <w:rsid w:val="002F1F6D"/>
    <w:rsid w:val="002F5A14"/>
    <w:rsid w:val="002F6C5E"/>
    <w:rsid w:val="00305B63"/>
    <w:rsid w:val="003079CC"/>
    <w:rsid w:val="0031039A"/>
    <w:rsid w:val="00311C6F"/>
    <w:rsid w:val="003134C3"/>
    <w:rsid w:val="00320EA4"/>
    <w:rsid w:val="00320F5A"/>
    <w:rsid w:val="00321324"/>
    <w:rsid w:val="003222F5"/>
    <w:rsid w:val="00323587"/>
    <w:rsid w:val="00324808"/>
    <w:rsid w:val="00324859"/>
    <w:rsid w:val="00325EDC"/>
    <w:rsid w:val="00326FB8"/>
    <w:rsid w:val="003275FC"/>
    <w:rsid w:val="00330111"/>
    <w:rsid w:val="00331D69"/>
    <w:rsid w:val="003330DE"/>
    <w:rsid w:val="003332AA"/>
    <w:rsid w:val="00334CD0"/>
    <w:rsid w:val="00337412"/>
    <w:rsid w:val="00337729"/>
    <w:rsid w:val="00346D4C"/>
    <w:rsid w:val="003477FA"/>
    <w:rsid w:val="00347E60"/>
    <w:rsid w:val="00350556"/>
    <w:rsid w:val="00351B40"/>
    <w:rsid w:val="003524A7"/>
    <w:rsid w:val="00354AF9"/>
    <w:rsid w:val="00355A94"/>
    <w:rsid w:val="003565AB"/>
    <w:rsid w:val="003608CF"/>
    <w:rsid w:val="003616CF"/>
    <w:rsid w:val="00362262"/>
    <w:rsid w:val="0036480A"/>
    <w:rsid w:val="00364B71"/>
    <w:rsid w:val="00364D9F"/>
    <w:rsid w:val="003654ED"/>
    <w:rsid w:val="003672A9"/>
    <w:rsid w:val="003673FF"/>
    <w:rsid w:val="003708EA"/>
    <w:rsid w:val="00372321"/>
    <w:rsid w:val="00373ED6"/>
    <w:rsid w:val="00373F92"/>
    <w:rsid w:val="00374E91"/>
    <w:rsid w:val="00375ACD"/>
    <w:rsid w:val="00380A0F"/>
    <w:rsid w:val="003817C6"/>
    <w:rsid w:val="00382FF4"/>
    <w:rsid w:val="003831BB"/>
    <w:rsid w:val="00384EF0"/>
    <w:rsid w:val="0038582D"/>
    <w:rsid w:val="0038583A"/>
    <w:rsid w:val="00386EF4"/>
    <w:rsid w:val="00387600"/>
    <w:rsid w:val="00387744"/>
    <w:rsid w:val="00391801"/>
    <w:rsid w:val="00392136"/>
    <w:rsid w:val="00392F5B"/>
    <w:rsid w:val="0039411C"/>
    <w:rsid w:val="00394C88"/>
    <w:rsid w:val="00394E13"/>
    <w:rsid w:val="003A0BE8"/>
    <w:rsid w:val="003A26C2"/>
    <w:rsid w:val="003A40D9"/>
    <w:rsid w:val="003A4922"/>
    <w:rsid w:val="003A4BE3"/>
    <w:rsid w:val="003A4C27"/>
    <w:rsid w:val="003A4F0F"/>
    <w:rsid w:val="003A6140"/>
    <w:rsid w:val="003A649F"/>
    <w:rsid w:val="003A6D77"/>
    <w:rsid w:val="003A75CE"/>
    <w:rsid w:val="003A78E3"/>
    <w:rsid w:val="003B085A"/>
    <w:rsid w:val="003B179E"/>
    <w:rsid w:val="003B20CD"/>
    <w:rsid w:val="003B2F6C"/>
    <w:rsid w:val="003B3BAA"/>
    <w:rsid w:val="003B6F65"/>
    <w:rsid w:val="003C067B"/>
    <w:rsid w:val="003C27CA"/>
    <w:rsid w:val="003C29A2"/>
    <w:rsid w:val="003C2E02"/>
    <w:rsid w:val="003C4DFB"/>
    <w:rsid w:val="003C59A5"/>
    <w:rsid w:val="003C5BCC"/>
    <w:rsid w:val="003C699E"/>
    <w:rsid w:val="003D0448"/>
    <w:rsid w:val="003D06A1"/>
    <w:rsid w:val="003D20E7"/>
    <w:rsid w:val="003D2DCD"/>
    <w:rsid w:val="003E0005"/>
    <w:rsid w:val="003E0E8A"/>
    <w:rsid w:val="003E1297"/>
    <w:rsid w:val="003E1C6C"/>
    <w:rsid w:val="003E38A9"/>
    <w:rsid w:val="003E39E1"/>
    <w:rsid w:val="003E4B10"/>
    <w:rsid w:val="003E4BEF"/>
    <w:rsid w:val="003E52B3"/>
    <w:rsid w:val="003E56AF"/>
    <w:rsid w:val="003E59B5"/>
    <w:rsid w:val="003E63AB"/>
    <w:rsid w:val="003E6A23"/>
    <w:rsid w:val="003F16B1"/>
    <w:rsid w:val="003F3DF7"/>
    <w:rsid w:val="003F4CFB"/>
    <w:rsid w:val="003F6B63"/>
    <w:rsid w:val="003F76A5"/>
    <w:rsid w:val="0040012C"/>
    <w:rsid w:val="004008A8"/>
    <w:rsid w:val="00400B3D"/>
    <w:rsid w:val="00402C56"/>
    <w:rsid w:val="00402FB2"/>
    <w:rsid w:val="004031D9"/>
    <w:rsid w:val="00404BF7"/>
    <w:rsid w:val="004055B8"/>
    <w:rsid w:val="00406928"/>
    <w:rsid w:val="0040697C"/>
    <w:rsid w:val="00406E21"/>
    <w:rsid w:val="00411C0D"/>
    <w:rsid w:val="00411ED6"/>
    <w:rsid w:val="004122C3"/>
    <w:rsid w:val="00412D8C"/>
    <w:rsid w:val="004167DC"/>
    <w:rsid w:val="004222D6"/>
    <w:rsid w:val="00422638"/>
    <w:rsid w:val="00422DF1"/>
    <w:rsid w:val="00423F36"/>
    <w:rsid w:val="004247A0"/>
    <w:rsid w:val="004258A9"/>
    <w:rsid w:val="00431785"/>
    <w:rsid w:val="004332C4"/>
    <w:rsid w:val="004336A3"/>
    <w:rsid w:val="0043430D"/>
    <w:rsid w:val="0043505B"/>
    <w:rsid w:val="004360BC"/>
    <w:rsid w:val="004376A6"/>
    <w:rsid w:val="004379AC"/>
    <w:rsid w:val="004409A6"/>
    <w:rsid w:val="00442551"/>
    <w:rsid w:val="0044601C"/>
    <w:rsid w:val="00446424"/>
    <w:rsid w:val="0045090B"/>
    <w:rsid w:val="00450F2E"/>
    <w:rsid w:val="00450FE3"/>
    <w:rsid w:val="004510F7"/>
    <w:rsid w:val="00451F9E"/>
    <w:rsid w:val="00453B3E"/>
    <w:rsid w:val="004555C1"/>
    <w:rsid w:val="00456CAC"/>
    <w:rsid w:val="0045753A"/>
    <w:rsid w:val="00457DFD"/>
    <w:rsid w:val="00460B39"/>
    <w:rsid w:val="0046107D"/>
    <w:rsid w:val="00462AE9"/>
    <w:rsid w:val="004675B8"/>
    <w:rsid w:val="00467D88"/>
    <w:rsid w:val="00473070"/>
    <w:rsid w:val="004744AB"/>
    <w:rsid w:val="00474E4B"/>
    <w:rsid w:val="004850F3"/>
    <w:rsid w:val="00486075"/>
    <w:rsid w:val="00486C86"/>
    <w:rsid w:val="00490C42"/>
    <w:rsid w:val="00491F65"/>
    <w:rsid w:val="00494314"/>
    <w:rsid w:val="004A080B"/>
    <w:rsid w:val="004A0A5B"/>
    <w:rsid w:val="004A0BDF"/>
    <w:rsid w:val="004A0F3A"/>
    <w:rsid w:val="004A3606"/>
    <w:rsid w:val="004A374C"/>
    <w:rsid w:val="004A40F5"/>
    <w:rsid w:val="004B2B53"/>
    <w:rsid w:val="004B3EE3"/>
    <w:rsid w:val="004B4B5B"/>
    <w:rsid w:val="004B5DF2"/>
    <w:rsid w:val="004B68BC"/>
    <w:rsid w:val="004B6CDF"/>
    <w:rsid w:val="004B6F30"/>
    <w:rsid w:val="004C00DA"/>
    <w:rsid w:val="004C1D5E"/>
    <w:rsid w:val="004C29BC"/>
    <w:rsid w:val="004C3017"/>
    <w:rsid w:val="004C3350"/>
    <w:rsid w:val="004C4379"/>
    <w:rsid w:val="004C4C90"/>
    <w:rsid w:val="004C6558"/>
    <w:rsid w:val="004C6B3E"/>
    <w:rsid w:val="004C7F4D"/>
    <w:rsid w:val="004D1199"/>
    <w:rsid w:val="004D1EC7"/>
    <w:rsid w:val="004D2326"/>
    <w:rsid w:val="004D5594"/>
    <w:rsid w:val="004D68D5"/>
    <w:rsid w:val="004D7FC7"/>
    <w:rsid w:val="004E0A54"/>
    <w:rsid w:val="004E19A6"/>
    <w:rsid w:val="004E1DBB"/>
    <w:rsid w:val="004E7F9A"/>
    <w:rsid w:val="004F1F9B"/>
    <w:rsid w:val="004F31F9"/>
    <w:rsid w:val="004F355A"/>
    <w:rsid w:val="004F5A3A"/>
    <w:rsid w:val="004F79CB"/>
    <w:rsid w:val="004F7DCF"/>
    <w:rsid w:val="00500E07"/>
    <w:rsid w:val="00503BE9"/>
    <w:rsid w:val="005049DF"/>
    <w:rsid w:val="00504A34"/>
    <w:rsid w:val="00505486"/>
    <w:rsid w:val="00505597"/>
    <w:rsid w:val="0050669D"/>
    <w:rsid w:val="00506AC2"/>
    <w:rsid w:val="00507935"/>
    <w:rsid w:val="00507C02"/>
    <w:rsid w:val="0051131D"/>
    <w:rsid w:val="005124E6"/>
    <w:rsid w:val="00512E73"/>
    <w:rsid w:val="0051335A"/>
    <w:rsid w:val="00513A46"/>
    <w:rsid w:val="00515302"/>
    <w:rsid w:val="00516431"/>
    <w:rsid w:val="0051657A"/>
    <w:rsid w:val="005227A8"/>
    <w:rsid w:val="00522A1D"/>
    <w:rsid w:val="00523995"/>
    <w:rsid w:val="0052510B"/>
    <w:rsid w:val="00526B6E"/>
    <w:rsid w:val="00527761"/>
    <w:rsid w:val="005318F3"/>
    <w:rsid w:val="005327DB"/>
    <w:rsid w:val="00532E74"/>
    <w:rsid w:val="00533FD0"/>
    <w:rsid w:val="00535529"/>
    <w:rsid w:val="00535E0F"/>
    <w:rsid w:val="00536203"/>
    <w:rsid w:val="00536238"/>
    <w:rsid w:val="00536A05"/>
    <w:rsid w:val="005377E3"/>
    <w:rsid w:val="00540827"/>
    <w:rsid w:val="00540D43"/>
    <w:rsid w:val="00541F4C"/>
    <w:rsid w:val="00542135"/>
    <w:rsid w:val="005430FE"/>
    <w:rsid w:val="005434FA"/>
    <w:rsid w:val="005438AB"/>
    <w:rsid w:val="00544422"/>
    <w:rsid w:val="00545A12"/>
    <w:rsid w:val="00545AB3"/>
    <w:rsid w:val="00546CED"/>
    <w:rsid w:val="00547090"/>
    <w:rsid w:val="005518FC"/>
    <w:rsid w:val="005522DB"/>
    <w:rsid w:val="00552F15"/>
    <w:rsid w:val="0055371D"/>
    <w:rsid w:val="00554321"/>
    <w:rsid w:val="00554331"/>
    <w:rsid w:val="00554E65"/>
    <w:rsid w:val="00555D7E"/>
    <w:rsid w:val="00556966"/>
    <w:rsid w:val="00556E6D"/>
    <w:rsid w:val="00560020"/>
    <w:rsid w:val="00560FAB"/>
    <w:rsid w:val="00561A8C"/>
    <w:rsid w:val="00562237"/>
    <w:rsid w:val="00562E73"/>
    <w:rsid w:val="00562EC4"/>
    <w:rsid w:val="00565E6F"/>
    <w:rsid w:val="00570873"/>
    <w:rsid w:val="00572758"/>
    <w:rsid w:val="00572D1F"/>
    <w:rsid w:val="00572E18"/>
    <w:rsid w:val="005735C2"/>
    <w:rsid w:val="005737AA"/>
    <w:rsid w:val="005745F0"/>
    <w:rsid w:val="00574AC2"/>
    <w:rsid w:val="00574BF2"/>
    <w:rsid w:val="00575E12"/>
    <w:rsid w:val="00576039"/>
    <w:rsid w:val="00576746"/>
    <w:rsid w:val="005775E9"/>
    <w:rsid w:val="00580709"/>
    <w:rsid w:val="00581015"/>
    <w:rsid w:val="005822F9"/>
    <w:rsid w:val="00582E98"/>
    <w:rsid w:val="00583AAC"/>
    <w:rsid w:val="00584432"/>
    <w:rsid w:val="00584491"/>
    <w:rsid w:val="00584E31"/>
    <w:rsid w:val="005853C0"/>
    <w:rsid w:val="005855F6"/>
    <w:rsid w:val="00585911"/>
    <w:rsid w:val="00587BEB"/>
    <w:rsid w:val="0059179A"/>
    <w:rsid w:val="005932D2"/>
    <w:rsid w:val="005969BF"/>
    <w:rsid w:val="005A009C"/>
    <w:rsid w:val="005A0B2C"/>
    <w:rsid w:val="005A0F10"/>
    <w:rsid w:val="005A1341"/>
    <w:rsid w:val="005A1EA2"/>
    <w:rsid w:val="005A29D1"/>
    <w:rsid w:val="005A3459"/>
    <w:rsid w:val="005A44BE"/>
    <w:rsid w:val="005B0260"/>
    <w:rsid w:val="005B18BE"/>
    <w:rsid w:val="005B3484"/>
    <w:rsid w:val="005B510A"/>
    <w:rsid w:val="005C1F67"/>
    <w:rsid w:val="005C2339"/>
    <w:rsid w:val="005C346B"/>
    <w:rsid w:val="005C40E7"/>
    <w:rsid w:val="005C5F30"/>
    <w:rsid w:val="005C61ED"/>
    <w:rsid w:val="005C698C"/>
    <w:rsid w:val="005C6E3D"/>
    <w:rsid w:val="005C7ECC"/>
    <w:rsid w:val="005D0C92"/>
    <w:rsid w:val="005D25AD"/>
    <w:rsid w:val="005D295A"/>
    <w:rsid w:val="005D29E9"/>
    <w:rsid w:val="005D571F"/>
    <w:rsid w:val="005D67E5"/>
    <w:rsid w:val="005D7B43"/>
    <w:rsid w:val="005E0BA4"/>
    <w:rsid w:val="005E34A2"/>
    <w:rsid w:val="005E4083"/>
    <w:rsid w:val="005E5AEC"/>
    <w:rsid w:val="005E7059"/>
    <w:rsid w:val="005F01C0"/>
    <w:rsid w:val="005F2A2F"/>
    <w:rsid w:val="005F375F"/>
    <w:rsid w:val="005F38FB"/>
    <w:rsid w:val="005F4346"/>
    <w:rsid w:val="005F67F4"/>
    <w:rsid w:val="005F7161"/>
    <w:rsid w:val="005F74D3"/>
    <w:rsid w:val="005F7DCD"/>
    <w:rsid w:val="00600ED3"/>
    <w:rsid w:val="00600ED9"/>
    <w:rsid w:val="00600EFF"/>
    <w:rsid w:val="0060142B"/>
    <w:rsid w:val="006033A5"/>
    <w:rsid w:val="006051BB"/>
    <w:rsid w:val="0060732B"/>
    <w:rsid w:val="006077F2"/>
    <w:rsid w:val="006108B6"/>
    <w:rsid w:val="00610FDF"/>
    <w:rsid w:val="00611923"/>
    <w:rsid w:val="0061270D"/>
    <w:rsid w:val="00613B90"/>
    <w:rsid w:val="00615C0B"/>
    <w:rsid w:val="00617FBA"/>
    <w:rsid w:val="0062058A"/>
    <w:rsid w:val="006226C2"/>
    <w:rsid w:val="0062293A"/>
    <w:rsid w:val="00622C10"/>
    <w:rsid w:val="006255C9"/>
    <w:rsid w:val="00626469"/>
    <w:rsid w:val="006278F9"/>
    <w:rsid w:val="00627B1F"/>
    <w:rsid w:val="0063017C"/>
    <w:rsid w:val="0063043B"/>
    <w:rsid w:val="00631B22"/>
    <w:rsid w:val="00633157"/>
    <w:rsid w:val="00633754"/>
    <w:rsid w:val="00633A43"/>
    <w:rsid w:val="00634067"/>
    <w:rsid w:val="006351FA"/>
    <w:rsid w:val="006361CA"/>
    <w:rsid w:val="0063731D"/>
    <w:rsid w:val="006428E8"/>
    <w:rsid w:val="00642E89"/>
    <w:rsid w:val="00643EC2"/>
    <w:rsid w:val="00643F2B"/>
    <w:rsid w:val="00645368"/>
    <w:rsid w:val="006478D9"/>
    <w:rsid w:val="006502F1"/>
    <w:rsid w:val="00651772"/>
    <w:rsid w:val="006519BC"/>
    <w:rsid w:val="00660243"/>
    <w:rsid w:val="006626CC"/>
    <w:rsid w:val="00662BB7"/>
    <w:rsid w:val="00663080"/>
    <w:rsid w:val="00663380"/>
    <w:rsid w:val="00663650"/>
    <w:rsid w:val="00663812"/>
    <w:rsid w:val="00664CB0"/>
    <w:rsid w:val="00665D96"/>
    <w:rsid w:val="00666F0A"/>
    <w:rsid w:val="00667104"/>
    <w:rsid w:val="0066793E"/>
    <w:rsid w:val="00667AC8"/>
    <w:rsid w:val="006711F6"/>
    <w:rsid w:val="0067466B"/>
    <w:rsid w:val="006758C2"/>
    <w:rsid w:val="00675D6D"/>
    <w:rsid w:val="00675DA0"/>
    <w:rsid w:val="00675EC3"/>
    <w:rsid w:val="00680116"/>
    <w:rsid w:val="0068136A"/>
    <w:rsid w:val="0068243D"/>
    <w:rsid w:val="00682822"/>
    <w:rsid w:val="00683D4E"/>
    <w:rsid w:val="0068404F"/>
    <w:rsid w:val="00684335"/>
    <w:rsid w:val="006856A1"/>
    <w:rsid w:val="00686D52"/>
    <w:rsid w:val="00687632"/>
    <w:rsid w:val="0069053D"/>
    <w:rsid w:val="006909C7"/>
    <w:rsid w:val="00690B64"/>
    <w:rsid w:val="00690BB9"/>
    <w:rsid w:val="006925F6"/>
    <w:rsid w:val="00692D50"/>
    <w:rsid w:val="006938B0"/>
    <w:rsid w:val="006939CE"/>
    <w:rsid w:val="0069441D"/>
    <w:rsid w:val="0069480A"/>
    <w:rsid w:val="00694919"/>
    <w:rsid w:val="00695CAA"/>
    <w:rsid w:val="0069609C"/>
    <w:rsid w:val="006967BE"/>
    <w:rsid w:val="00696F17"/>
    <w:rsid w:val="00697D4B"/>
    <w:rsid w:val="006A1196"/>
    <w:rsid w:val="006A2CC5"/>
    <w:rsid w:val="006A2F26"/>
    <w:rsid w:val="006A453C"/>
    <w:rsid w:val="006A48E4"/>
    <w:rsid w:val="006A5375"/>
    <w:rsid w:val="006A53DF"/>
    <w:rsid w:val="006A6A44"/>
    <w:rsid w:val="006A72CC"/>
    <w:rsid w:val="006A75B3"/>
    <w:rsid w:val="006B0555"/>
    <w:rsid w:val="006B093F"/>
    <w:rsid w:val="006B12AB"/>
    <w:rsid w:val="006B1B50"/>
    <w:rsid w:val="006B3A94"/>
    <w:rsid w:val="006B3C19"/>
    <w:rsid w:val="006B5046"/>
    <w:rsid w:val="006B64A2"/>
    <w:rsid w:val="006B68AC"/>
    <w:rsid w:val="006B6C35"/>
    <w:rsid w:val="006B7361"/>
    <w:rsid w:val="006B7BAC"/>
    <w:rsid w:val="006C0585"/>
    <w:rsid w:val="006C239A"/>
    <w:rsid w:val="006C29E1"/>
    <w:rsid w:val="006C42EA"/>
    <w:rsid w:val="006C5869"/>
    <w:rsid w:val="006C6613"/>
    <w:rsid w:val="006C7F79"/>
    <w:rsid w:val="006D154A"/>
    <w:rsid w:val="006D1F01"/>
    <w:rsid w:val="006D23B9"/>
    <w:rsid w:val="006D47B6"/>
    <w:rsid w:val="006D4BD0"/>
    <w:rsid w:val="006D4D12"/>
    <w:rsid w:val="006D5177"/>
    <w:rsid w:val="006D55B1"/>
    <w:rsid w:val="006D7715"/>
    <w:rsid w:val="006D7DDA"/>
    <w:rsid w:val="006E233E"/>
    <w:rsid w:val="006E37F8"/>
    <w:rsid w:val="006E58DB"/>
    <w:rsid w:val="006E6108"/>
    <w:rsid w:val="006E7B06"/>
    <w:rsid w:val="006F058F"/>
    <w:rsid w:val="006F134F"/>
    <w:rsid w:val="006F1729"/>
    <w:rsid w:val="006F1F15"/>
    <w:rsid w:val="006F21EC"/>
    <w:rsid w:val="006F269B"/>
    <w:rsid w:val="006F2EA0"/>
    <w:rsid w:val="006F3E15"/>
    <w:rsid w:val="006F5634"/>
    <w:rsid w:val="006F69A0"/>
    <w:rsid w:val="007006FF"/>
    <w:rsid w:val="00701A09"/>
    <w:rsid w:val="0070339F"/>
    <w:rsid w:val="00703EC0"/>
    <w:rsid w:val="00703F96"/>
    <w:rsid w:val="00704615"/>
    <w:rsid w:val="00704FBB"/>
    <w:rsid w:val="00705347"/>
    <w:rsid w:val="007073AE"/>
    <w:rsid w:val="00707D81"/>
    <w:rsid w:val="00710167"/>
    <w:rsid w:val="00711B05"/>
    <w:rsid w:val="00712E0F"/>
    <w:rsid w:val="007130DD"/>
    <w:rsid w:val="00713160"/>
    <w:rsid w:val="0071422C"/>
    <w:rsid w:val="00714695"/>
    <w:rsid w:val="007155FA"/>
    <w:rsid w:val="00720C00"/>
    <w:rsid w:val="00723055"/>
    <w:rsid w:val="007237E9"/>
    <w:rsid w:val="00724E7B"/>
    <w:rsid w:val="00730716"/>
    <w:rsid w:val="007321DA"/>
    <w:rsid w:val="00732430"/>
    <w:rsid w:val="00732897"/>
    <w:rsid w:val="007338E4"/>
    <w:rsid w:val="00733ACF"/>
    <w:rsid w:val="00733FA9"/>
    <w:rsid w:val="0073498E"/>
    <w:rsid w:val="0073722D"/>
    <w:rsid w:val="00737B01"/>
    <w:rsid w:val="00740D3A"/>
    <w:rsid w:val="00740F42"/>
    <w:rsid w:val="00742D25"/>
    <w:rsid w:val="00744F75"/>
    <w:rsid w:val="00746D00"/>
    <w:rsid w:val="0075529A"/>
    <w:rsid w:val="00755DB1"/>
    <w:rsid w:val="0075626C"/>
    <w:rsid w:val="007607F1"/>
    <w:rsid w:val="0076082D"/>
    <w:rsid w:val="00760995"/>
    <w:rsid w:val="007639C9"/>
    <w:rsid w:val="00764266"/>
    <w:rsid w:val="0076498D"/>
    <w:rsid w:val="007659E8"/>
    <w:rsid w:val="00765A2F"/>
    <w:rsid w:val="007664CF"/>
    <w:rsid w:val="00766E21"/>
    <w:rsid w:val="007671C9"/>
    <w:rsid w:val="00767404"/>
    <w:rsid w:val="00770A3F"/>
    <w:rsid w:val="00770B04"/>
    <w:rsid w:val="00770EAF"/>
    <w:rsid w:val="00771818"/>
    <w:rsid w:val="00772686"/>
    <w:rsid w:val="0077282F"/>
    <w:rsid w:val="007728ED"/>
    <w:rsid w:val="00775289"/>
    <w:rsid w:val="00776157"/>
    <w:rsid w:val="0078056C"/>
    <w:rsid w:val="0078066D"/>
    <w:rsid w:val="007813E9"/>
    <w:rsid w:val="00782317"/>
    <w:rsid w:val="007823F8"/>
    <w:rsid w:val="007834E1"/>
    <w:rsid w:val="00785695"/>
    <w:rsid w:val="00786EA4"/>
    <w:rsid w:val="00791016"/>
    <w:rsid w:val="0079263F"/>
    <w:rsid w:val="00792A93"/>
    <w:rsid w:val="00793211"/>
    <w:rsid w:val="007953AF"/>
    <w:rsid w:val="00796EF7"/>
    <w:rsid w:val="007A071C"/>
    <w:rsid w:val="007A0C84"/>
    <w:rsid w:val="007A2D75"/>
    <w:rsid w:val="007A53BD"/>
    <w:rsid w:val="007A5557"/>
    <w:rsid w:val="007A5DEA"/>
    <w:rsid w:val="007A5F92"/>
    <w:rsid w:val="007A642B"/>
    <w:rsid w:val="007A73BB"/>
    <w:rsid w:val="007B0147"/>
    <w:rsid w:val="007B3C94"/>
    <w:rsid w:val="007B4E6C"/>
    <w:rsid w:val="007C2184"/>
    <w:rsid w:val="007C2905"/>
    <w:rsid w:val="007C33F5"/>
    <w:rsid w:val="007C3608"/>
    <w:rsid w:val="007C4698"/>
    <w:rsid w:val="007C4F79"/>
    <w:rsid w:val="007C5181"/>
    <w:rsid w:val="007C5F04"/>
    <w:rsid w:val="007C6B1C"/>
    <w:rsid w:val="007C6C67"/>
    <w:rsid w:val="007D0FC1"/>
    <w:rsid w:val="007D1325"/>
    <w:rsid w:val="007D1CCE"/>
    <w:rsid w:val="007D21FC"/>
    <w:rsid w:val="007D3380"/>
    <w:rsid w:val="007D3E22"/>
    <w:rsid w:val="007D50B6"/>
    <w:rsid w:val="007D590F"/>
    <w:rsid w:val="007D6683"/>
    <w:rsid w:val="007E03E6"/>
    <w:rsid w:val="007E15D1"/>
    <w:rsid w:val="007E304A"/>
    <w:rsid w:val="007E3807"/>
    <w:rsid w:val="007E413D"/>
    <w:rsid w:val="007E45D0"/>
    <w:rsid w:val="007E6066"/>
    <w:rsid w:val="007E6EAA"/>
    <w:rsid w:val="007F2068"/>
    <w:rsid w:val="007F2B18"/>
    <w:rsid w:val="007F53DD"/>
    <w:rsid w:val="007F6DB1"/>
    <w:rsid w:val="007F6F71"/>
    <w:rsid w:val="007F7CFB"/>
    <w:rsid w:val="008002E9"/>
    <w:rsid w:val="00800C14"/>
    <w:rsid w:val="00800E20"/>
    <w:rsid w:val="0080313B"/>
    <w:rsid w:val="008042D1"/>
    <w:rsid w:val="0080672A"/>
    <w:rsid w:val="00806C0C"/>
    <w:rsid w:val="00807DC6"/>
    <w:rsid w:val="0081034F"/>
    <w:rsid w:val="00810BAE"/>
    <w:rsid w:val="00812113"/>
    <w:rsid w:val="00812BCB"/>
    <w:rsid w:val="00813D21"/>
    <w:rsid w:val="0081434A"/>
    <w:rsid w:val="008153F8"/>
    <w:rsid w:val="00815861"/>
    <w:rsid w:val="00822591"/>
    <w:rsid w:val="0082648A"/>
    <w:rsid w:val="00826B6A"/>
    <w:rsid w:val="00826BC7"/>
    <w:rsid w:val="00827D62"/>
    <w:rsid w:val="008309B5"/>
    <w:rsid w:val="0083215E"/>
    <w:rsid w:val="00834966"/>
    <w:rsid w:val="00834E3D"/>
    <w:rsid w:val="00835C42"/>
    <w:rsid w:val="00835C5B"/>
    <w:rsid w:val="00842874"/>
    <w:rsid w:val="00842A37"/>
    <w:rsid w:val="00842A7D"/>
    <w:rsid w:val="008462E9"/>
    <w:rsid w:val="00850503"/>
    <w:rsid w:val="008514C4"/>
    <w:rsid w:val="00851E37"/>
    <w:rsid w:val="008521C4"/>
    <w:rsid w:val="0085476F"/>
    <w:rsid w:val="0085561B"/>
    <w:rsid w:val="00856149"/>
    <w:rsid w:val="0085705E"/>
    <w:rsid w:val="0085739C"/>
    <w:rsid w:val="00857FDC"/>
    <w:rsid w:val="0086153C"/>
    <w:rsid w:val="0086160E"/>
    <w:rsid w:val="00861C22"/>
    <w:rsid w:val="00861D34"/>
    <w:rsid w:val="00862AF2"/>
    <w:rsid w:val="0086497A"/>
    <w:rsid w:val="00864FA6"/>
    <w:rsid w:val="00865199"/>
    <w:rsid w:val="0086692A"/>
    <w:rsid w:val="00867A15"/>
    <w:rsid w:val="00872518"/>
    <w:rsid w:val="00872FC5"/>
    <w:rsid w:val="00873628"/>
    <w:rsid w:val="0087566E"/>
    <w:rsid w:val="0087681E"/>
    <w:rsid w:val="00876A34"/>
    <w:rsid w:val="0087735B"/>
    <w:rsid w:val="00880465"/>
    <w:rsid w:val="00880591"/>
    <w:rsid w:val="00880B94"/>
    <w:rsid w:val="00880BFE"/>
    <w:rsid w:val="008828A9"/>
    <w:rsid w:val="0088387D"/>
    <w:rsid w:val="00886E20"/>
    <w:rsid w:val="008902D5"/>
    <w:rsid w:val="00892E5C"/>
    <w:rsid w:val="00892E5F"/>
    <w:rsid w:val="008936EE"/>
    <w:rsid w:val="00893768"/>
    <w:rsid w:val="008948CE"/>
    <w:rsid w:val="0089554C"/>
    <w:rsid w:val="008A0600"/>
    <w:rsid w:val="008A2319"/>
    <w:rsid w:val="008A2E98"/>
    <w:rsid w:val="008A34D2"/>
    <w:rsid w:val="008A3BF3"/>
    <w:rsid w:val="008A508E"/>
    <w:rsid w:val="008A5362"/>
    <w:rsid w:val="008A5A79"/>
    <w:rsid w:val="008A7460"/>
    <w:rsid w:val="008B0CC7"/>
    <w:rsid w:val="008B1581"/>
    <w:rsid w:val="008B302E"/>
    <w:rsid w:val="008B3DD9"/>
    <w:rsid w:val="008B4CAF"/>
    <w:rsid w:val="008B54DB"/>
    <w:rsid w:val="008B5C48"/>
    <w:rsid w:val="008B6A96"/>
    <w:rsid w:val="008B7F64"/>
    <w:rsid w:val="008C067C"/>
    <w:rsid w:val="008C155C"/>
    <w:rsid w:val="008C2414"/>
    <w:rsid w:val="008C38C7"/>
    <w:rsid w:val="008C5D70"/>
    <w:rsid w:val="008C6256"/>
    <w:rsid w:val="008C73B4"/>
    <w:rsid w:val="008D2A16"/>
    <w:rsid w:val="008D2E17"/>
    <w:rsid w:val="008D3436"/>
    <w:rsid w:val="008D372F"/>
    <w:rsid w:val="008D4754"/>
    <w:rsid w:val="008D5B56"/>
    <w:rsid w:val="008D6CAB"/>
    <w:rsid w:val="008E3741"/>
    <w:rsid w:val="008E43FA"/>
    <w:rsid w:val="008E467B"/>
    <w:rsid w:val="008E477E"/>
    <w:rsid w:val="008E4C72"/>
    <w:rsid w:val="008E4DA4"/>
    <w:rsid w:val="008E571F"/>
    <w:rsid w:val="008E5D5C"/>
    <w:rsid w:val="008E61BE"/>
    <w:rsid w:val="008E68C0"/>
    <w:rsid w:val="008E7699"/>
    <w:rsid w:val="008F0C1A"/>
    <w:rsid w:val="008F0D20"/>
    <w:rsid w:val="008F25E1"/>
    <w:rsid w:val="008F2FC9"/>
    <w:rsid w:val="008F3CED"/>
    <w:rsid w:val="008F3D0C"/>
    <w:rsid w:val="008F559F"/>
    <w:rsid w:val="00901209"/>
    <w:rsid w:val="00901CAE"/>
    <w:rsid w:val="00902F4D"/>
    <w:rsid w:val="00902FA2"/>
    <w:rsid w:val="009031C7"/>
    <w:rsid w:val="00903E5E"/>
    <w:rsid w:val="0090503A"/>
    <w:rsid w:val="0090726E"/>
    <w:rsid w:val="0090773D"/>
    <w:rsid w:val="00910046"/>
    <w:rsid w:val="00910E86"/>
    <w:rsid w:val="009116EB"/>
    <w:rsid w:val="00912107"/>
    <w:rsid w:val="00912C15"/>
    <w:rsid w:val="0091343F"/>
    <w:rsid w:val="00914147"/>
    <w:rsid w:val="0091572C"/>
    <w:rsid w:val="00917FDF"/>
    <w:rsid w:val="00920106"/>
    <w:rsid w:val="009208F3"/>
    <w:rsid w:val="00922ACD"/>
    <w:rsid w:val="00922E5B"/>
    <w:rsid w:val="009238DF"/>
    <w:rsid w:val="009302B0"/>
    <w:rsid w:val="009319D3"/>
    <w:rsid w:val="00931A0C"/>
    <w:rsid w:val="00931C8D"/>
    <w:rsid w:val="00932084"/>
    <w:rsid w:val="009320A9"/>
    <w:rsid w:val="00932578"/>
    <w:rsid w:val="00933381"/>
    <w:rsid w:val="00937175"/>
    <w:rsid w:val="009417EB"/>
    <w:rsid w:val="0094247D"/>
    <w:rsid w:val="009430C4"/>
    <w:rsid w:val="009431C2"/>
    <w:rsid w:val="00944AAE"/>
    <w:rsid w:val="00945E93"/>
    <w:rsid w:val="00946B67"/>
    <w:rsid w:val="009501E8"/>
    <w:rsid w:val="00952155"/>
    <w:rsid w:val="0095341C"/>
    <w:rsid w:val="00953D32"/>
    <w:rsid w:val="00956166"/>
    <w:rsid w:val="0095658A"/>
    <w:rsid w:val="00956775"/>
    <w:rsid w:val="00957B9D"/>
    <w:rsid w:val="0096041A"/>
    <w:rsid w:val="009608D0"/>
    <w:rsid w:val="00962054"/>
    <w:rsid w:val="00963927"/>
    <w:rsid w:val="00963C72"/>
    <w:rsid w:val="0096404E"/>
    <w:rsid w:val="00964682"/>
    <w:rsid w:val="0096494F"/>
    <w:rsid w:val="009657C9"/>
    <w:rsid w:val="0097052A"/>
    <w:rsid w:val="0097112C"/>
    <w:rsid w:val="0097411B"/>
    <w:rsid w:val="00975170"/>
    <w:rsid w:val="0097538C"/>
    <w:rsid w:val="00976F8F"/>
    <w:rsid w:val="00977493"/>
    <w:rsid w:val="00977B67"/>
    <w:rsid w:val="00977C16"/>
    <w:rsid w:val="0098150B"/>
    <w:rsid w:val="00983D90"/>
    <w:rsid w:val="00984598"/>
    <w:rsid w:val="00984DD8"/>
    <w:rsid w:val="009869D4"/>
    <w:rsid w:val="009871A4"/>
    <w:rsid w:val="00987BB9"/>
    <w:rsid w:val="00991BEB"/>
    <w:rsid w:val="00992054"/>
    <w:rsid w:val="0099296E"/>
    <w:rsid w:val="00992975"/>
    <w:rsid w:val="00992A12"/>
    <w:rsid w:val="00994054"/>
    <w:rsid w:val="009963F8"/>
    <w:rsid w:val="00996691"/>
    <w:rsid w:val="009973DF"/>
    <w:rsid w:val="00997A82"/>
    <w:rsid w:val="009A0974"/>
    <w:rsid w:val="009A2E7B"/>
    <w:rsid w:val="009A514D"/>
    <w:rsid w:val="009A7A23"/>
    <w:rsid w:val="009B0BBD"/>
    <w:rsid w:val="009B0D27"/>
    <w:rsid w:val="009B2A56"/>
    <w:rsid w:val="009B39CA"/>
    <w:rsid w:val="009B3EDB"/>
    <w:rsid w:val="009B4C13"/>
    <w:rsid w:val="009B6BB2"/>
    <w:rsid w:val="009B7FBE"/>
    <w:rsid w:val="009C1012"/>
    <w:rsid w:val="009C18E8"/>
    <w:rsid w:val="009C217F"/>
    <w:rsid w:val="009C323E"/>
    <w:rsid w:val="009C45A2"/>
    <w:rsid w:val="009C4C1D"/>
    <w:rsid w:val="009C638A"/>
    <w:rsid w:val="009C6584"/>
    <w:rsid w:val="009C761B"/>
    <w:rsid w:val="009D0077"/>
    <w:rsid w:val="009D1CB7"/>
    <w:rsid w:val="009D3419"/>
    <w:rsid w:val="009D47AF"/>
    <w:rsid w:val="009D6AD5"/>
    <w:rsid w:val="009D6F8A"/>
    <w:rsid w:val="009D79D0"/>
    <w:rsid w:val="009E0D1F"/>
    <w:rsid w:val="009E27A6"/>
    <w:rsid w:val="009E3461"/>
    <w:rsid w:val="009E3753"/>
    <w:rsid w:val="009E3E90"/>
    <w:rsid w:val="009E6974"/>
    <w:rsid w:val="009E7A10"/>
    <w:rsid w:val="009F136E"/>
    <w:rsid w:val="009F3673"/>
    <w:rsid w:val="009F5DCE"/>
    <w:rsid w:val="009F61E9"/>
    <w:rsid w:val="009F7EAC"/>
    <w:rsid w:val="00A01336"/>
    <w:rsid w:val="00A0262C"/>
    <w:rsid w:val="00A02C88"/>
    <w:rsid w:val="00A06005"/>
    <w:rsid w:val="00A06726"/>
    <w:rsid w:val="00A06A34"/>
    <w:rsid w:val="00A07408"/>
    <w:rsid w:val="00A079C0"/>
    <w:rsid w:val="00A07A2E"/>
    <w:rsid w:val="00A108DD"/>
    <w:rsid w:val="00A10D64"/>
    <w:rsid w:val="00A10E2A"/>
    <w:rsid w:val="00A110E4"/>
    <w:rsid w:val="00A11584"/>
    <w:rsid w:val="00A12801"/>
    <w:rsid w:val="00A12B5A"/>
    <w:rsid w:val="00A138E6"/>
    <w:rsid w:val="00A14526"/>
    <w:rsid w:val="00A14D69"/>
    <w:rsid w:val="00A154D3"/>
    <w:rsid w:val="00A1701D"/>
    <w:rsid w:val="00A17107"/>
    <w:rsid w:val="00A179C6"/>
    <w:rsid w:val="00A22959"/>
    <w:rsid w:val="00A22CED"/>
    <w:rsid w:val="00A26180"/>
    <w:rsid w:val="00A26B3B"/>
    <w:rsid w:val="00A275F5"/>
    <w:rsid w:val="00A325C4"/>
    <w:rsid w:val="00A33199"/>
    <w:rsid w:val="00A332B2"/>
    <w:rsid w:val="00A34699"/>
    <w:rsid w:val="00A36938"/>
    <w:rsid w:val="00A36C6A"/>
    <w:rsid w:val="00A37809"/>
    <w:rsid w:val="00A40098"/>
    <w:rsid w:val="00A41A77"/>
    <w:rsid w:val="00A425D9"/>
    <w:rsid w:val="00A42EB8"/>
    <w:rsid w:val="00A4309A"/>
    <w:rsid w:val="00A47B73"/>
    <w:rsid w:val="00A52F8A"/>
    <w:rsid w:val="00A545C7"/>
    <w:rsid w:val="00A55E69"/>
    <w:rsid w:val="00A56DA5"/>
    <w:rsid w:val="00A60027"/>
    <w:rsid w:val="00A61908"/>
    <w:rsid w:val="00A62CA2"/>
    <w:rsid w:val="00A630C4"/>
    <w:rsid w:val="00A63A8D"/>
    <w:rsid w:val="00A64578"/>
    <w:rsid w:val="00A65088"/>
    <w:rsid w:val="00A6555B"/>
    <w:rsid w:val="00A67D35"/>
    <w:rsid w:val="00A710ED"/>
    <w:rsid w:val="00A73346"/>
    <w:rsid w:val="00A76721"/>
    <w:rsid w:val="00A769F5"/>
    <w:rsid w:val="00A80512"/>
    <w:rsid w:val="00A80575"/>
    <w:rsid w:val="00A8155F"/>
    <w:rsid w:val="00A82AC2"/>
    <w:rsid w:val="00A84B2B"/>
    <w:rsid w:val="00A853A7"/>
    <w:rsid w:val="00A8551F"/>
    <w:rsid w:val="00A87EA4"/>
    <w:rsid w:val="00A904F5"/>
    <w:rsid w:val="00A9144B"/>
    <w:rsid w:val="00A9154E"/>
    <w:rsid w:val="00A92F4F"/>
    <w:rsid w:val="00A935FC"/>
    <w:rsid w:val="00A9534A"/>
    <w:rsid w:val="00A95584"/>
    <w:rsid w:val="00A95B35"/>
    <w:rsid w:val="00A9625E"/>
    <w:rsid w:val="00A9749F"/>
    <w:rsid w:val="00AA0D3F"/>
    <w:rsid w:val="00AA1DB9"/>
    <w:rsid w:val="00AA4F06"/>
    <w:rsid w:val="00AA5888"/>
    <w:rsid w:val="00AA6233"/>
    <w:rsid w:val="00AA703E"/>
    <w:rsid w:val="00AB0C5A"/>
    <w:rsid w:val="00AB1A73"/>
    <w:rsid w:val="00AB3D45"/>
    <w:rsid w:val="00AB48ED"/>
    <w:rsid w:val="00AB49F8"/>
    <w:rsid w:val="00AB56F0"/>
    <w:rsid w:val="00AB5767"/>
    <w:rsid w:val="00AB6655"/>
    <w:rsid w:val="00AB6A70"/>
    <w:rsid w:val="00AB74F2"/>
    <w:rsid w:val="00AC1205"/>
    <w:rsid w:val="00AC1B99"/>
    <w:rsid w:val="00AC1CAF"/>
    <w:rsid w:val="00AC401E"/>
    <w:rsid w:val="00AC44E7"/>
    <w:rsid w:val="00AC4501"/>
    <w:rsid w:val="00AC4E77"/>
    <w:rsid w:val="00AC7CFA"/>
    <w:rsid w:val="00AD4688"/>
    <w:rsid w:val="00AD65C5"/>
    <w:rsid w:val="00AD75E0"/>
    <w:rsid w:val="00AD7B4E"/>
    <w:rsid w:val="00AE091B"/>
    <w:rsid w:val="00AE0EF3"/>
    <w:rsid w:val="00AE0EF8"/>
    <w:rsid w:val="00AE1CB4"/>
    <w:rsid w:val="00AE2057"/>
    <w:rsid w:val="00AE2326"/>
    <w:rsid w:val="00AE3A32"/>
    <w:rsid w:val="00AE4FA2"/>
    <w:rsid w:val="00AE4FE2"/>
    <w:rsid w:val="00AE569E"/>
    <w:rsid w:val="00AF0372"/>
    <w:rsid w:val="00AF09A5"/>
    <w:rsid w:val="00AF60B1"/>
    <w:rsid w:val="00AF7E18"/>
    <w:rsid w:val="00B00842"/>
    <w:rsid w:val="00B00FD8"/>
    <w:rsid w:val="00B01936"/>
    <w:rsid w:val="00B03042"/>
    <w:rsid w:val="00B04067"/>
    <w:rsid w:val="00B0525D"/>
    <w:rsid w:val="00B055CC"/>
    <w:rsid w:val="00B05B29"/>
    <w:rsid w:val="00B069D9"/>
    <w:rsid w:val="00B06B26"/>
    <w:rsid w:val="00B06E53"/>
    <w:rsid w:val="00B06EAE"/>
    <w:rsid w:val="00B13700"/>
    <w:rsid w:val="00B13D27"/>
    <w:rsid w:val="00B13E99"/>
    <w:rsid w:val="00B17689"/>
    <w:rsid w:val="00B2032E"/>
    <w:rsid w:val="00B20E88"/>
    <w:rsid w:val="00B21D9D"/>
    <w:rsid w:val="00B2342E"/>
    <w:rsid w:val="00B25453"/>
    <w:rsid w:val="00B2607F"/>
    <w:rsid w:val="00B27324"/>
    <w:rsid w:val="00B30AE0"/>
    <w:rsid w:val="00B3544D"/>
    <w:rsid w:val="00B3748D"/>
    <w:rsid w:val="00B405F1"/>
    <w:rsid w:val="00B4363F"/>
    <w:rsid w:val="00B476AD"/>
    <w:rsid w:val="00B50440"/>
    <w:rsid w:val="00B50D66"/>
    <w:rsid w:val="00B5217E"/>
    <w:rsid w:val="00B52691"/>
    <w:rsid w:val="00B54653"/>
    <w:rsid w:val="00B56D8B"/>
    <w:rsid w:val="00B5748B"/>
    <w:rsid w:val="00B6096F"/>
    <w:rsid w:val="00B64A96"/>
    <w:rsid w:val="00B658A8"/>
    <w:rsid w:val="00B66235"/>
    <w:rsid w:val="00B66775"/>
    <w:rsid w:val="00B701F7"/>
    <w:rsid w:val="00B712D7"/>
    <w:rsid w:val="00B715F5"/>
    <w:rsid w:val="00B72EB9"/>
    <w:rsid w:val="00B742FB"/>
    <w:rsid w:val="00B74CE0"/>
    <w:rsid w:val="00B76701"/>
    <w:rsid w:val="00B76B99"/>
    <w:rsid w:val="00B77E8D"/>
    <w:rsid w:val="00B80EFF"/>
    <w:rsid w:val="00B816FE"/>
    <w:rsid w:val="00B837A4"/>
    <w:rsid w:val="00B843F1"/>
    <w:rsid w:val="00B85593"/>
    <w:rsid w:val="00B86205"/>
    <w:rsid w:val="00B8668C"/>
    <w:rsid w:val="00B913E7"/>
    <w:rsid w:val="00B917F6"/>
    <w:rsid w:val="00B91E68"/>
    <w:rsid w:val="00B93A8C"/>
    <w:rsid w:val="00B94486"/>
    <w:rsid w:val="00B9451E"/>
    <w:rsid w:val="00B956FB"/>
    <w:rsid w:val="00B96AD3"/>
    <w:rsid w:val="00B975B0"/>
    <w:rsid w:val="00B979BA"/>
    <w:rsid w:val="00B97D0D"/>
    <w:rsid w:val="00B97F45"/>
    <w:rsid w:val="00BA2C99"/>
    <w:rsid w:val="00BA2DF9"/>
    <w:rsid w:val="00BA36D4"/>
    <w:rsid w:val="00BA3A3E"/>
    <w:rsid w:val="00BA50AF"/>
    <w:rsid w:val="00BA68D9"/>
    <w:rsid w:val="00BA6A0B"/>
    <w:rsid w:val="00BA720D"/>
    <w:rsid w:val="00BA77F7"/>
    <w:rsid w:val="00BB077C"/>
    <w:rsid w:val="00BB0988"/>
    <w:rsid w:val="00BB16BE"/>
    <w:rsid w:val="00BB1A76"/>
    <w:rsid w:val="00BB2D6C"/>
    <w:rsid w:val="00BB3621"/>
    <w:rsid w:val="00BB4DAF"/>
    <w:rsid w:val="00BB5FC9"/>
    <w:rsid w:val="00BB6C23"/>
    <w:rsid w:val="00BC01B7"/>
    <w:rsid w:val="00BC0F26"/>
    <w:rsid w:val="00BC121A"/>
    <w:rsid w:val="00BC3745"/>
    <w:rsid w:val="00BC3DA2"/>
    <w:rsid w:val="00BC3F0E"/>
    <w:rsid w:val="00BC429E"/>
    <w:rsid w:val="00BC4C8D"/>
    <w:rsid w:val="00BC690B"/>
    <w:rsid w:val="00BC7A1A"/>
    <w:rsid w:val="00BC7B7F"/>
    <w:rsid w:val="00BD13DA"/>
    <w:rsid w:val="00BD1602"/>
    <w:rsid w:val="00BD2220"/>
    <w:rsid w:val="00BD4911"/>
    <w:rsid w:val="00BD55B0"/>
    <w:rsid w:val="00BD5E46"/>
    <w:rsid w:val="00BD69A1"/>
    <w:rsid w:val="00BD6AA5"/>
    <w:rsid w:val="00BD6B7B"/>
    <w:rsid w:val="00BD75B0"/>
    <w:rsid w:val="00BD766E"/>
    <w:rsid w:val="00BE0D8C"/>
    <w:rsid w:val="00BE1FBC"/>
    <w:rsid w:val="00BE2A55"/>
    <w:rsid w:val="00BE2FB7"/>
    <w:rsid w:val="00BE5433"/>
    <w:rsid w:val="00BE56F7"/>
    <w:rsid w:val="00BE7046"/>
    <w:rsid w:val="00BE748A"/>
    <w:rsid w:val="00BE7969"/>
    <w:rsid w:val="00BF0AEE"/>
    <w:rsid w:val="00BF1AEB"/>
    <w:rsid w:val="00BF1BB4"/>
    <w:rsid w:val="00BF3C84"/>
    <w:rsid w:val="00BF4208"/>
    <w:rsid w:val="00BF520E"/>
    <w:rsid w:val="00BF5F8D"/>
    <w:rsid w:val="00BF6FEE"/>
    <w:rsid w:val="00BF7140"/>
    <w:rsid w:val="00BF7D6F"/>
    <w:rsid w:val="00C02462"/>
    <w:rsid w:val="00C02C6E"/>
    <w:rsid w:val="00C02DCD"/>
    <w:rsid w:val="00C035A6"/>
    <w:rsid w:val="00C0425D"/>
    <w:rsid w:val="00C047F2"/>
    <w:rsid w:val="00C04E86"/>
    <w:rsid w:val="00C051BF"/>
    <w:rsid w:val="00C07CD9"/>
    <w:rsid w:val="00C10489"/>
    <w:rsid w:val="00C11359"/>
    <w:rsid w:val="00C122A7"/>
    <w:rsid w:val="00C143AC"/>
    <w:rsid w:val="00C14CD2"/>
    <w:rsid w:val="00C151DE"/>
    <w:rsid w:val="00C15A4D"/>
    <w:rsid w:val="00C16707"/>
    <w:rsid w:val="00C20AE4"/>
    <w:rsid w:val="00C20B7F"/>
    <w:rsid w:val="00C233E5"/>
    <w:rsid w:val="00C244B5"/>
    <w:rsid w:val="00C24DAB"/>
    <w:rsid w:val="00C25691"/>
    <w:rsid w:val="00C264BE"/>
    <w:rsid w:val="00C27458"/>
    <w:rsid w:val="00C30400"/>
    <w:rsid w:val="00C30A1A"/>
    <w:rsid w:val="00C30C91"/>
    <w:rsid w:val="00C30E57"/>
    <w:rsid w:val="00C31B4F"/>
    <w:rsid w:val="00C3260A"/>
    <w:rsid w:val="00C32C6B"/>
    <w:rsid w:val="00C33F15"/>
    <w:rsid w:val="00C35D7A"/>
    <w:rsid w:val="00C363B8"/>
    <w:rsid w:val="00C40047"/>
    <w:rsid w:val="00C400BA"/>
    <w:rsid w:val="00C40100"/>
    <w:rsid w:val="00C413D7"/>
    <w:rsid w:val="00C41533"/>
    <w:rsid w:val="00C42C03"/>
    <w:rsid w:val="00C44407"/>
    <w:rsid w:val="00C44D9D"/>
    <w:rsid w:val="00C472D4"/>
    <w:rsid w:val="00C47603"/>
    <w:rsid w:val="00C50C5F"/>
    <w:rsid w:val="00C51F26"/>
    <w:rsid w:val="00C5286F"/>
    <w:rsid w:val="00C53CB7"/>
    <w:rsid w:val="00C53FE3"/>
    <w:rsid w:val="00C5482F"/>
    <w:rsid w:val="00C54A26"/>
    <w:rsid w:val="00C572AE"/>
    <w:rsid w:val="00C57B2A"/>
    <w:rsid w:val="00C601AC"/>
    <w:rsid w:val="00C61118"/>
    <w:rsid w:val="00C61263"/>
    <w:rsid w:val="00C64EFC"/>
    <w:rsid w:val="00C65C73"/>
    <w:rsid w:val="00C66339"/>
    <w:rsid w:val="00C71A51"/>
    <w:rsid w:val="00C73A94"/>
    <w:rsid w:val="00C74117"/>
    <w:rsid w:val="00C75488"/>
    <w:rsid w:val="00C76D79"/>
    <w:rsid w:val="00C77D48"/>
    <w:rsid w:val="00C8099E"/>
    <w:rsid w:val="00C827FD"/>
    <w:rsid w:val="00C83340"/>
    <w:rsid w:val="00C839D3"/>
    <w:rsid w:val="00C85083"/>
    <w:rsid w:val="00C8546B"/>
    <w:rsid w:val="00C91ACD"/>
    <w:rsid w:val="00C924A6"/>
    <w:rsid w:val="00C931A2"/>
    <w:rsid w:val="00C94578"/>
    <w:rsid w:val="00C963F8"/>
    <w:rsid w:val="00C9649E"/>
    <w:rsid w:val="00C969AF"/>
    <w:rsid w:val="00C97BC4"/>
    <w:rsid w:val="00CA1EB9"/>
    <w:rsid w:val="00CA535D"/>
    <w:rsid w:val="00CA6340"/>
    <w:rsid w:val="00CA77E6"/>
    <w:rsid w:val="00CA7A6F"/>
    <w:rsid w:val="00CB1387"/>
    <w:rsid w:val="00CB321D"/>
    <w:rsid w:val="00CB380B"/>
    <w:rsid w:val="00CB4BD0"/>
    <w:rsid w:val="00CB5236"/>
    <w:rsid w:val="00CB6587"/>
    <w:rsid w:val="00CB73FD"/>
    <w:rsid w:val="00CC06C6"/>
    <w:rsid w:val="00CC1493"/>
    <w:rsid w:val="00CC14E7"/>
    <w:rsid w:val="00CC211F"/>
    <w:rsid w:val="00CC48A7"/>
    <w:rsid w:val="00CC5826"/>
    <w:rsid w:val="00CC6253"/>
    <w:rsid w:val="00CC702E"/>
    <w:rsid w:val="00CC795A"/>
    <w:rsid w:val="00CD11F1"/>
    <w:rsid w:val="00CD2BC9"/>
    <w:rsid w:val="00CD2D5D"/>
    <w:rsid w:val="00CD2F49"/>
    <w:rsid w:val="00CD5053"/>
    <w:rsid w:val="00CD5497"/>
    <w:rsid w:val="00CD5F7D"/>
    <w:rsid w:val="00CD7514"/>
    <w:rsid w:val="00CD779E"/>
    <w:rsid w:val="00CD7B9E"/>
    <w:rsid w:val="00CE24C7"/>
    <w:rsid w:val="00CE31F8"/>
    <w:rsid w:val="00CE47AA"/>
    <w:rsid w:val="00CE4E9C"/>
    <w:rsid w:val="00CE5729"/>
    <w:rsid w:val="00CE65B0"/>
    <w:rsid w:val="00CE7BC5"/>
    <w:rsid w:val="00CF0E31"/>
    <w:rsid w:val="00CF35D0"/>
    <w:rsid w:val="00CF4940"/>
    <w:rsid w:val="00CF55F6"/>
    <w:rsid w:val="00CF6568"/>
    <w:rsid w:val="00D000B8"/>
    <w:rsid w:val="00D00DEE"/>
    <w:rsid w:val="00D01307"/>
    <w:rsid w:val="00D01572"/>
    <w:rsid w:val="00D02ACA"/>
    <w:rsid w:val="00D02F84"/>
    <w:rsid w:val="00D0344F"/>
    <w:rsid w:val="00D03EAE"/>
    <w:rsid w:val="00D040DC"/>
    <w:rsid w:val="00D0460C"/>
    <w:rsid w:val="00D0776E"/>
    <w:rsid w:val="00D110EB"/>
    <w:rsid w:val="00D12C37"/>
    <w:rsid w:val="00D14479"/>
    <w:rsid w:val="00D1483E"/>
    <w:rsid w:val="00D14CAB"/>
    <w:rsid w:val="00D15AEB"/>
    <w:rsid w:val="00D1718B"/>
    <w:rsid w:val="00D20BEB"/>
    <w:rsid w:val="00D22EA6"/>
    <w:rsid w:val="00D23628"/>
    <w:rsid w:val="00D245A7"/>
    <w:rsid w:val="00D25D6A"/>
    <w:rsid w:val="00D25F97"/>
    <w:rsid w:val="00D27D88"/>
    <w:rsid w:val="00D35469"/>
    <w:rsid w:val="00D371A8"/>
    <w:rsid w:val="00D37825"/>
    <w:rsid w:val="00D378FE"/>
    <w:rsid w:val="00D37A55"/>
    <w:rsid w:val="00D446D4"/>
    <w:rsid w:val="00D44A1A"/>
    <w:rsid w:val="00D460AE"/>
    <w:rsid w:val="00D465F2"/>
    <w:rsid w:val="00D4710A"/>
    <w:rsid w:val="00D47A9A"/>
    <w:rsid w:val="00D51090"/>
    <w:rsid w:val="00D51385"/>
    <w:rsid w:val="00D5425B"/>
    <w:rsid w:val="00D5457A"/>
    <w:rsid w:val="00D549A1"/>
    <w:rsid w:val="00D54B26"/>
    <w:rsid w:val="00D550FA"/>
    <w:rsid w:val="00D558DF"/>
    <w:rsid w:val="00D55AE7"/>
    <w:rsid w:val="00D55C1B"/>
    <w:rsid w:val="00D56151"/>
    <w:rsid w:val="00D57D59"/>
    <w:rsid w:val="00D617E8"/>
    <w:rsid w:val="00D62E03"/>
    <w:rsid w:val="00D644ED"/>
    <w:rsid w:val="00D65C76"/>
    <w:rsid w:val="00D66D44"/>
    <w:rsid w:val="00D7039D"/>
    <w:rsid w:val="00D72BA2"/>
    <w:rsid w:val="00D72D96"/>
    <w:rsid w:val="00D73612"/>
    <w:rsid w:val="00D74298"/>
    <w:rsid w:val="00D80166"/>
    <w:rsid w:val="00D80A6A"/>
    <w:rsid w:val="00D80B51"/>
    <w:rsid w:val="00D82E26"/>
    <w:rsid w:val="00D8315B"/>
    <w:rsid w:val="00D84380"/>
    <w:rsid w:val="00D843A0"/>
    <w:rsid w:val="00D848EF"/>
    <w:rsid w:val="00D84A1B"/>
    <w:rsid w:val="00D84B03"/>
    <w:rsid w:val="00D866B6"/>
    <w:rsid w:val="00D9246A"/>
    <w:rsid w:val="00D94389"/>
    <w:rsid w:val="00D95391"/>
    <w:rsid w:val="00D97B9A"/>
    <w:rsid w:val="00DA1339"/>
    <w:rsid w:val="00DA2132"/>
    <w:rsid w:val="00DA233F"/>
    <w:rsid w:val="00DA50B6"/>
    <w:rsid w:val="00DA5CB2"/>
    <w:rsid w:val="00DA6AE5"/>
    <w:rsid w:val="00DA6C29"/>
    <w:rsid w:val="00DA754C"/>
    <w:rsid w:val="00DA75B1"/>
    <w:rsid w:val="00DA75C9"/>
    <w:rsid w:val="00DA7860"/>
    <w:rsid w:val="00DA7CA1"/>
    <w:rsid w:val="00DB069E"/>
    <w:rsid w:val="00DB427B"/>
    <w:rsid w:val="00DB4CA1"/>
    <w:rsid w:val="00DB569D"/>
    <w:rsid w:val="00DB63B8"/>
    <w:rsid w:val="00DB6903"/>
    <w:rsid w:val="00DC17E0"/>
    <w:rsid w:val="00DC6867"/>
    <w:rsid w:val="00DC69CF"/>
    <w:rsid w:val="00DC6E90"/>
    <w:rsid w:val="00DD2D4B"/>
    <w:rsid w:val="00DD67BB"/>
    <w:rsid w:val="00DD71EA"/>
    <w:rsid w:val="00DD7E59"/>
    <w:rsid w:val="00DE06A9"/>
    <w:rsid w:val="00DE2233"/>
    <w:rsid w:val="00DE24D7"/>
    <w:rsid w:val="00DE3085"/>
    <w:rsid w:val="00DE36E4"/>
    <w:rsid w:val="00DE6BB9"/>
    <w:rsid w:val="00DF0DCC"/>
    <w:rsid w:val="00DF4F97"/>
    <w:rsid w:val="00DF53B8"/>
    <w:rsid w:val="00DF5534"/>
    <w:rsid w:val="00DF69BD"/>
    <w:rsid w:val="00DF7B7B"/>
    <w:rsid w:val="00E00064"/>
    <w:rsid w:val="00E0006B"/>
    <w:rsid w:val="00E00140"/>
    <w:rsid w:val="00E01571"/>
    <w:rsid w:val="00E01A56"/>
    <w:rsid w:val="00E01A8A"/>
    <w:rsid w:val="00E01F66"/>
    <w:rsid w:val="00E02A1C"/>
    <w:rsid w:val="00E03187"/>
    <w:rsid w:val="00E03E32"/>
    <w:rsid w:val="00E04293"/>
    <w:rsid w:val="00E04D00"/>
    <w:rsid w:val="00E0511C"/>
    <w:rsid w:val="00E059B3"/>
    <w:rsid w:val="00E111F2"/>
    <w:rsid w:val="00E12F8C"/>
    <w:rsid w:val="00E13D2B"/>
    <w:rsid w:val="00E155DE"/>
    <w:rsid w:val="00E159C3"/>
    <w:rsid w:val="00E15A99"/>
    <w:rsid w:val="00E16BA2"/>
    <w:rsid w:val="00E170C0"/>
    <w:rsid w:val="00E178FB"/>
    <w:rsid w:val="00E17B37"/>
    <w:rsid w:val="00E207EB"/>
    <w:rsid w:val="00E21D81"/>
    <w:rsid w:val="00E2285F"/>
    <w:rsid w:val="00E233E0"/>
    <w:rsid w:val="00E23E32"/>
    <w:rsid w:val="00E24922"/>
    <w:rsid w:val="00E255D6"/>
    <w:rsid w:val="00E26CDA"/>
    <w:rsid w:val="00E2798A"/>
    <w:rsid w:val="00E3021B"/>
    <w:rsid w:val="00E30CE1"/>
    <w:rsid w:val="00E32CED"/>
    <w:rsid w:val="00E346EF"/>
    <w:rsid w:val="00E353A8"/>
    <w:rsid w:val="00E36E64"/>
    <w:rsid w:val="00E3787E"/>
    <w:rsid w:val="00E409A0"/>
    <w:rsid w:val="00E416DA"/>
    <w:rsid w:val="00E42546"/>
    <w:rsid w:val="00E42C92"/>
    <w:rsid w:val="00E42F0F"/>
    <w:rsid w:val="00E4423B"/>
    <w:rsid w:val="00E44880"/>
    <w:rsid w:val="00E45A83"/>
    <w:rsid w:val="00E46305"/>
    <w:rsid w:val="00E46B6D"/>
    <w:rsid w:val="00E46D1F"/>
    <w:rsid w:val="00E47AC5"/>
    <w:rsid w:val="00E5025E"/>
    <w:rsid w:val="00E50861"/>
    <w:rsid w:val="00E535A8"/>
    <w:rsid w:val="00E539C2"/>
    <w:rsid w:val="00E53E84"/>
    <w:rsid w:val="00E553C2"/>
    <w:rsid w:val="00E5792F"/>
    <w:rsid w:val="00E57E27"/>
    <w:rsid w:val="00E62809"/>
    <w:rsid w:val="00E6301A"/>
    <w:rsid w:val="00E631B7"/>
    <w:rsid w:val="00E63719"/>
    <w:rsid w:val="00E638BA"/>
    <w:rsid w:val="00E64067"/>
    <w:rsid w:val="00E65A3D"/>
    <w:rsid w:val="00E65ADA"/>
    <w:rsid w:val="00E71C82"/>
    <w:rsid w:val="00E7221E"/>
    <w:rsid w:val="00E7288A"/>
    <w:rsid w:val="00E730E4"/>
    <w:rsid w:val="00E757B0"/>
    <w:rsid w:val="00E75E3B"/>
    <w:rsid w:val="00E80E67"/>
    <w:rsid w:val="00E80EB2"/>
    <w:rsid w:val="00E83353"/>
    <w:rsid w:val="00E84CFA"/>
    <w:rsid w:val="00E851FD"/>
    <w:rsid w:val="00E86685"/>
    <w:rsid w:val="00E90A33"/>
    <w:rsid w:val="00E92CF1"/>
    <w:rsid w:val="00E95B59"/>
    <w:rsid w:val="00E9621B"/>
    <w:rsid w:val="00EA072B"/>
    <w:rsid w:val="00EA162F"/>
    <w:rsid w:val="00EA212C"/>
    <w:rsid w:val="00EA2306"/>
    <w:rsid w:val="00EA33F7"/>
    <w:rsid w:val="00EA38A6"/>
    <w:rsid w:val="00EA42E5"/>
    <w:rsid w:val="00EA7293"/>
    <w:rsid w:val="00EB032C"/>
    <w:rsid w:val="00EB04D5"/>
    <w:rsid w:val="00EB1D9E"/>
    <w:rsid w:val="00EB2AC6"/>
    <w:rsid w:val="00EB49F1"/>
    <w:rsid w:val="00EB4D0F"/>
    <w:rsid w:val="00EB6084"/>
    <w:rsid w:val="00EB67AD"/>
    <w:rsid w:val="00EC17C6"/>
    <w:rsid w:val="00EC2F3A"/>
    <w:rsid w:val="00EC3F0A"/>
    <w:rsid w:val="00EC4242"/>
    <w:rsid w:val="00EC4738"/>
    <w:rsid w:val="00EC4BCA"/>
    <w:rsid w:val="00EC50A5"/>
    <w:rsid w:val="00EC576E"/>
    <w:rsid w:val="00EC6721"/>
    <w:rsid w:val="00EC7B6F"/>
    <w:rsid w:val="00ED0012"/>
    <w:rsid w:val="00ED0659"/>
    <w:rsid w:val="00ED0D74"/>
    <w:rsid w:val="00ED2517"/>
    <w:rsid w:val="00ED5510"/>
    <w:rsid w:val="00ED5654"/>
    <w:rsid w:val="00ED7E61"/>
    <w:rsid w:val="00EE0107"/>
    <w:rsid w:val="00EE0487"/>
    <w:rsid w:val="00EE0940"/>
    <w:rsid w:val="00EE3E9D"/>
    <w:rsid w:val="00EE4908"/>
    <w:rsid w:val="00EE4A8A"/>
    <w:rsid w:val="00EE6A45"/>
    <w:rsid w:val="00EF0334"/>
    <w:rsid w:val="00EF096A"/>
    <w:rsid w:val="00EF0DA1"/>
    <w:rsid w:val="00EF1194"/>
    <w:rsid w:val="00EF2A43"/>
    <w:rsid w:val="00EF33B6"/>
    <w:rsid w:val="00EF3481"/>
    <w:rsid w:val="00EF351F"/>
    <w:rsid w:val="00EF3F19"/>
    <w:rsid w:val="00EF5EE9"/>
    <w:rsid w:val="00EF7998"/>
    <w:rsid w:val="00EF7E86"/>
    <w:rsid w:val="00F00682"/>
    <w:rsid w:val="00F02C70"/>
    <w:rsid w:val="00F04130"/>
    <w:rsid w:val="00F068A0"/>
    <w:rsid w:val="00F07328"/>
    <w:rsid w:val="00F07D53"/>
    <w:rsid w:val="00F11310"/>
    <w:rsid w:val="00F1277B"/>
    <w:rsid w:val="00F1300C"/>
    <w:rsid w:val="00F13B95"/>
    <w:rsid w:val="00F1798E"/>
    <w:rsid w:val="00F21E95"/>
    <w:rsid w:val="00F2241B"/>
    <w:rsid w:val="00F23A6D"/>
    <w:rsid w:val="00F2427F"/>
    <w:rsid w:val="00F2726E"/>
    <w:rsid w:val="00F31887"/>
    <w:rsid w:val="00F32B21"/>
    <w:rsid w:val="00F33DD9"/>
    <w:rsid w:val="00F340DF"/>
    <w:rsid w:val="00F355EA"/>
    <w:rsid w:val="00F36BA9"/>
    <w:rsid w:val="00F4039B"/>
    <w:rsid w:val="00F41998"/>
    <w:rsid w:val="00F43E67"/>
    <w:rsid w:val="00F43E94"/>
    <w:rsid w:val="00F4417D"/>
    <w:rsid w:val="00F443E5"/>
    <w:rsid w:val="00F45AA6"/>
    <w:rsid w:val="00F45F5C"/>
    <w:rsid w:val="00F4793F"/>
    <w:rsid w:val="00F47AA5"/>
    <w:rsid w:val="00F50560"/>
    <w:rsid w:val="00F50AAD"/>
    <w:rsid w:val="00F51657"/>
    <w:rsid w:val="00F53653"/>
    <w:rsid w:val="00F53B56"/>
    <w:rsid w:val="00F54F29"/>
    <w:rsid w:val="00F55729"/>
    <w:rsid w:val="00F563C4"/>
    <w:rsid w:val="00F57429"/>
    <w:rsid w:val="00F60D68"/>
    <w:rsid w:val="00F613D5"/>
    <w:rsid w:val="00F615F5"/>
    <w:rsid w:val="00F6270F"/>
    <w:rsid w:val="00F62C8F"/>
    <w:rsid w:val="00F63488"/>
    <w:rsid w:val="00F64842"/>
    <w:rsid w:val="00F66B17"/>
    <w:rsid w:val="00F704D0"/>
    <w:rsid w:val="00F708DF"/>
    <w:rsid w:val="00F70A83"/>
    <w:rsid w:val="00F71623"/>
    <w:rsid w:val="00F73E30"/>
    <w:rsid w:val="00F75316"/>
    <w:rsid w:val="00F76255"/>
    <w:rsid w:val="00F80117"/>
    <w:rsid w:val="00F81A20"/>
    <w:rsid w:val="00F82719"/>
    <w:rsid w:val="00F829EA"/>
    <w:rsid w:val="00F83049"/>
    <w:rsid w:val="00F83331"/>
    <w:rsid w:val="00F83D75"/>
    <w:rsid w:val="00F864A8"/>
    <w:rsid w:val="00F86E94"/>
    <w:rsid w:val="00F92E39"/>
    <w:rsid w:val="00F96136"/>
    <w:rsid w:val="00F97344"/>
    <w:rsid w:val="00F973D7"/>
    <w:rsid w:val="00F97B17"/>
    <w:rsid w:val="00F97E2B"/>
    <w:rsid w:val="00FA0620"/>
    <w:rsid w:val="00FA0906"/>
    <w:rsid w:val="00FA1779"/>
    <w:rsid w:val="00FA2634"/>
    <w:rsid w:val="00FA6198"/>
    <w:rsid w:val="00FA67F4"/>
    <w:rsid w:val="00FA7811"/>
    <w:rsid w:val="00FB055E"/>
    <w:rsid w:val="00FB0C19"/>
    <w:rsid w:val="00FB1E24"/>
    <w:rsid w:val="00FB2753"/>
    <w:rsid w:val="00FB30C0"/>
    <w:rsid w:val="00FB3BE1"/>
    <w:rsid w:val="00FB3FFB"/>
    <w:rsid w:val="00FB4C25"/>
    <w:rsid w:val="00FB5164"/>
    <w:rsid w:val="00FB5C8B"/>
    <w:rsid w:val="00FB764F"/>
    <w:rsid w:val="00FC33E4"/>
    <w:rsid w:val="00FC45DA"/>
    <w:rsid w:val="00FC5257"/>
    <w:rsid w:val="00FC5AA4"/>
    <w:rsid w:val="00FC67FA"/>
    <w:rsid w:val="00FC6AC1"/>
    <w:rsid w:val="00FC6EB0"/>
    <w:rsid w:val="00FC7B22"/>
    <w:rsid w:val="00FC7CD9"/>
    <w:rsid w:val="00FC7F33"/>
    <w:rsid w:val="00FD02A4"/>
    <w:rsid w:val="00FD0CE9"/>
    <w:rsid w:val="00FD1923"/>
    <w:rsid w:val="00FD1F82"/>
    <w:rsid w:val="00FD21F9"/>
    <w:rsid w:val="00FD3788"/>
    <w:rsid w:val="00FD3B74"/>
    <w:rsid w:val="00FD4A4C"/>
    <w:rsid w:val="00FD4D54"/>
    <w:rsid w:val="00FD5444"/>
    <w:rsid w:val="00FD69BF"/>
    <w:rsid w:val="00FD6D26"/>
    <w:rsid w:val="00FE1588"/>
    <w:rsid w:val="00FE2217"/>
    <w:rsid w:val="00FE4DA5"/>
    <w:rsid w:val="00FE5150"/>
    <w:rsid w:val="00FE52B2"/>
    <w:rsid w:val="00FE562B"/>
    <w:rsid w:val="00FE5FA5"/>
    <w:rsid w:val="00FE64D8"/>
    <w:rsid w:val="00FF1E5F"/>
    <w:rsid w:val="00FF4236"/>
    <w:rsid w:val="00FF4F9A"/>
    <w:rsid w:val="00FF51D7"/>
    <w:rsid w:val="00FF7DC9"/>
    <w:rsid w:val="53B54F2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99BF77A"/>
  <w15:docId w15:val="{05411913-ACB6-4094-AEC8-20A53BB2E1F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PMingLiU"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C067B"/>
    <w:pPr>
      <w:spacing w:after="0" w:line="360" w:lineRule="auto"/>
    </w:pPr>
    <w:rPr>
      <w:sz w:val="18"/>
      <w:lang w:val="en-GB"/>
    </w:rPr>
  </w:style>
  <w:style w:type="paragraph" w:styleId="Heading1">
    <w:name w:val="heading 1"/>
    <w:basedOn w:val="Normal"/>
    <w:next w:val="Normal"/>
    <w:link w:val="Heading1Char"/>
    <w:uiPriority w:val="9"/>
    <w:qFormat/>
    <w:rsid w:val="00945E93"/>
    <w:pPr>
      <w:outlineLvl w:val="0"/>
    </w:pPr>
    <w:rPr>
      <w:b/>
      <w:color w:val="0095D5" w:themeColor="accent1"/>
    </w:rPr>
  </w:style>
  <w:style w:type="paragraph" w:styleId="Heading2">
    <w:name w:val="heading 2"/>
    <w:basedOn w:val="Normal"/>
    <w:next w:val="Normal"/>
    <w:link w:val="Heading2Char"/>
    <w:uiPriority w:val="9"/>
    <w:unhideWhenUsed/>
    <w:rsid w:val="009C45A2"/>
    <w:pPr>
      <w:outlineLvl w:val="1"/>
    </w:pPr>
    <w:rPr>
      <w:b/>
    </w:rPr>
  </w:style>
  <w:style w:type="paragraph" w:styleId="Heading4">
    <w:name w:val="heading 4"/>
    <w:basedOn w:val="Normal"/>
    <w:next w:val="Normal"/>
    <w:link w:val="Heading4Ch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Heading5">
    <w:name w:val="heading 5"/>
    <w:basedOn w:val="Normal"/>
    <w:next w:val="Normal"/>
    <w:link w:val="Heading5Ch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E5D5C"/>
    <w:pPr>
      <w:spacing w:line="195" w:lineRule="atLeast"/>
      <w:ind w:right="-1737"/>
      <w:jc w:val="right"/>
    </w:pPr>
    <w:rPr>
      <w:caps/>
      <w:spacing w:val="12"/>
      <w:sz w:val="15"/>
    </w:rPr>
  </w:style>
  <w:style w:type="character" w:customStyle="1" w:styleId="HeaderChar">
    <w:name w:val="Header Char"/>
    <w:basedOn w:val="DefaultParagraphFont"/>
    <w:link w:val="Header"/>
    <w:uiPriority w:val="99"/>
    <w:rsid w:val="008E5D5C"/>
    <w:rPr>
      <w:caps/>
      <w:spacing w:val="12"/>
      <w:sz w:val="15"/>
      <w:lang w:val="en-GB"/>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le">
    <w:name w:val="Title"/>
    <w:basedOn w:val="Normal"/>
    <w:next w:val="Normal"/>
    <w:link w:val="TitleChar"/>
    <w:uiPriority w:val="10"/>
    <w:rsid w:val="00AC4E77"/>
    <w:pPr>
      <w:spacing w:before="440" w:after="200"/>
      <w:contextualSpacing/>
    </w:pPr>
    <w:rPr>
      <w:sz w:val="24"/>
    </w:rPr>
  </w:style>
  <w:style w:type="character" w:customStyle="1" w:styleId="TitleChar">
    <w:name w:val="Title Char"/>
    <w:basedOn w:val="DefaultParagraphFont"/>
    <w:link w:val="Title"/>
    <w:uiPriority w:val="10"/>
    <w:rsid w:val="00AC4E77"/>
    <w:rPr>
      <w:sz w:val="24"/>
      <w:lang w:val="en-GB"/>
    </w:rPr>
  </w:style>
  <w:style w:type="character" w:customStyle="1" w:styleId="Heading1Char">
    <w:name w:val="Heading 1 Char"/>
    <w:basedOn w:val="DefaultParagraphFont"/>
    <w:link w:val="Heading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Heading2Char">
    <w:name w:val="Heading 2 Char"/>
    <w:basedOn w:val="DefaultParagraphFont"/>
    <w:link w:val="Heading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Hyperlink">
    <w:name w:val="Hyperlink"/>
    <w:basedOn w:val="DefaultParagraphFon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Caption">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BalloonText">
    <w:name w:val="Balloon Text"/>
    <w:basedOn w:val="Normal"/>
    <w:link w:val="BalloonTextChar"/>
    <w:uiPriority w:val="99"/>
    <w:semiHidden/>
    <w:unhideWhenUsed/>
    <w:rsid w:val="009031C7"/>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Strong">
    <w:name w:val="Strong"/>
    <w:basedOn w:val="DefaultParagraphFont"/>
    <w:uiPriority w:val="22"/>
    <w:qFormat/>
    <w:rsid w:val="00D5457A"/>
    <w:rPr>
      <w:b/>
      <w:bCs/>
    </w:rPr>
  </w:style>
  <w:style w:type="character" w:customStyle="1" w:styleId="pricecurrency-sign">
    <w:name w:val="price__currency-sign"/>
    <w:basedOn w:val="DefaultParagraphFont"/>
    <w:rsid w:val="00D5457A"/>
  </w:style>
  <w:style w:type="character" w:customStyle="1" w:styleId="priceamount">
    <w:name w:val="price__amount"/>
    <w:basedOn w:val="DefaultParagraphFon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FollowedHyperlink">
    <w:name w:val="FollowedHyperlink"/>
    <w:basedOn w:val="DefaultParagraphFont"/>
    <w:uiPriority w:val="99"/>
    <w:semiHidden/>
    <w:unhideWhenUsed/>
    <w:rsid w:val="0075529A"/>
    <w:rPr>
      <w:color w:val="000000" w:themeColor="followedHyperlink"/>
      <w:u w:val="single"/>
    </w:rPr>
  </w:style>
  <w:style w:type="paragraph" w:styleId="NormalWeb">
    <w:name w:val="Normal (Web)"/>
    <w:basedOn w:val="Normal"/>
    <w:uiPriority w:val="99"/>
    <w:semiHidden/>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Heading5Char">
    <w:name w:val="Heading 5 Char"/>
    <w:basedOn w:val="DefaultParagraphFont"/>
    <w:link w:val="Heading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DefaultParagraphFont"/>
    <w:uiPriority w:val="99"/>
    <w:semiHidden/>
    <w:unhideWhenUsed/>
    <w:rsid w:val="00117457"/>
    <w:rPr>
      <w:color w:val="605E5C"/>
      <w:shd w:val="clear" w:color="auto" w:fill="E1DFDD"/>
    </w:rPr>
  </w:style>
  <w:style w:type="paragraph" w:styleId="ListParagraph">
    <w:name w:val="List Paragraph"/>
    <w:basedOn w:val="Normal"/>
    <w:uiPriority w:val="34"/>
    <w:qFormat/>
    <w:rsid w:val="00FD6D26"/>
    <w:pPr>
      <w:ind w:left="720"/>
      <w:contextualSpacing/>
    </w:pPr>
  </w:style>
  <w:style w:type="character" w:customStyle="1" w:styleId="Heading4Char">
    <w:name w:val="Heading 4 Char"/>
    <w:basedOn w:val="DefaultParagraphFont"/>
    <w:link w:val="Heading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Emphasis">
    <w:name w:val="Emphasis"/>
    <w:basedOn w:val="DefaultParagraphFon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DefaultParagraphFont"/>
    <w:rsid w:val="007C6B1C"/>
  </w:style>
  <w:style w:type="character" w:customStyle="1" w:styleId="eop">
    <w:name w:val="eop"/>
    <w:basedOn w:val="DefaultParagraphFont"/>
    <w:rsid w:val="007C6B1C"/>
  </w:style>
  <w:style w:type="character" w:customStyle="1" w:styleId="NichtaufgelsteErwhnung2">
    <w:name w:val="Nicht aufgelöste Erwähnung2"/>
    <w:basedOn w:val="DefaultParagraphFont"/>
    <w:uiPriority w:val="99"/>
    <w:semiHidden/>
    <w:unhideWhenUsed/>
    <w:rsid w:val="00F1798E"/>
    <w:rPr>
      <w:color w:val="605E5C"/>
      <w:shd w:val="clear" w:color="auto" w:fill="E1DFDD"/>
    </w:rPr>
  </w:style>
  <w:style w:type="character" w:customStyle="1" w:styleId="scxw52813454">
    <w:name w:val="scxw52813454"/>
    <w:basedOn w:val="DefaultParagraphFont"/>
    <w:rsid w:val="001A5A7D"/>
  </w:style>
  <w:style w:type="character" w:customStyle="1" w:styleId="ms-h3">
    <w:name w:val="ms-h3"/>
    <w:basedOn w:val="DefaultParagraphFont"/>
    <w:rsid w:val="0006221A"/>
  </w:style>
  <w:style w:type="character" w:customStyle="1" w:styleId="scxw130742757">
    <w:name w:val="scxw130742757"/>
    <w:basedOn w:val="DefaultParagraphFont"/>
    <w:rsid w:val="003E4BEF"/>
  </w:style>
  <w:style w:type="character" w:customStyle="1" w:styleId="ydpb5a3d5bfs1">
    <w:name w:val="ydpb5a3d5bfs1"/>
    <w:basedOn w:val="DefaultParagraphFont"/>
    <w:rsid w:val="008E477E"/>
  </w:style>
  <w:style w:type="character" w:customStyle="1" w:styleId="NichtaufgelsteErwhnung3">
    <w:name w:val="Nicht aufgelöste Erwähnung3"/>
    <w:basedOn w:val="DefaultParagraphFont"/>
    <w:uiPriority w:val="99"/>
    <w:semiHidden/>
    <w:unhideWhenUsed/>
    <w:rsid w:val="00373F92"/>
    <w:rPr>
      <w:color w:val="605E5C"/>
      <w:shd w:val="clear" w:color="auto" w:fill="E1DFDD"/>
    </w:rPr>
  </w:style>
  <w:style w:type="character" w:customStyle="1" w:styleId="scxw170946324">
    <w:name w:val="scxw170946324"/>
    <w:basedOn w:val="DefaultParagraphFont"/>
    <w:rsid w:val="00576746"/>
  </w:style>
  <w:style w:type="character" w:customStyle="1" w:styleId="bcx9">
    <w:name w:val="bcx9"/>
    <w:basedOn w:val="DefaultParagraphFont"/>
    <w:rsid w:val="00C40047"/>
  </w:style>
  <w:style w:type="character" w:styleId="CommentReference">
    <w:name w:val="annotation reference"/>
    <w:basedOn w:val="DefaultParagraphFont"/>
    <w:uiPriority w:val="99"/>
    <w:semiHidden/>
    <w:unhideWhenUsed/>
    <w:rsid w:val="00ED0012"/>
    <w:rPr>
      <w:sz w:val="16"/>
      <w:szCs w:val="16"/>
    </w:rPr>
  </w:style>
  <w:style w:type="paragraph" w:styleId="CommentText">
    <w:name w:val="annotation text"/>
    <w:basedOn w:val="Normal"/>
    <w:link w:val="CommentTextChar"/>
    <w:uiPriority w:val="99"/>
    <w:unhideWhenUsed/>
    <w:rsid w:val="00ED0012"/>
    <w:pPr>
      <w:spacing w:line="240" w:lineRule="auto"/>
    </w:pPr>
    <w:rPr>
      <w:sz w:val="20"/>
      <w:szCs w:val="20"/>
    </w:rPr>
  </w:style>
  <w:style w:type="character" w:customStyle="1" w:styleId="CommentTextChar">
    <w:name w:val="Comment Text Char"/>
    <w:basedOn w:val="DefaultParagraphFont"/>
    <w:link w:val="CommentText"/>
    <w:uiPriority w:val="99"/>
    <w:rsid w:val="00ED0012"/>
    <w:rPr>
      <w:sz w:val="20"/>
      <w:szCs w:val="20"/>
      <w:lang w:val="en-GB"/>
    </w:rPr>
  </w:style>
  <w:style w:type="paragraph" w:styleId="CommentSubject">
    <w:name w:val="annotation subject"/>
    <w:basedOn w:val="CommentText"/>
    <w:next w:val="CommentText"/>
    <w:link w:val="CommentSubjectChar"/>
    <w:uiPriority w:val="99"/>
    <w:semiHidden/>
    <w:unhideWhenUsed/>
    <w:rsid w:val="00ED0012"/>
    <w:rPr>
      <w:b/>
      <w:bCs/>
    </w:rPr>
  </w:style>
  <w:style w:type="character" w:customStyle="1" w:styleId="CommentSubjectChar">
    <w:name w:val="Comment Subject Char"/>
    <w:basedOn w:val="CommentTextChar"/>
    <w:link w:val="CommentSubject"/>
    <w:uiPriority w:val="99"/>
    <w:semiHidden/>
    <w:rsid w:val="00ED0012"/>
    <w:rPr>
      <w:b/>
      <w:bCs/>
      <w:sz w:val="20"/>
      <w:szCs w:val="20"/>
      <w:lang w:val="en-GB"/>
    </w:rPr>
  </w:style>
  <w:style w:type="paragraph" w:styleId="Revision">
    <w:name w:val="Revision"/>
    <w:hidden/>
    <w:uiPriority w:val="99"/>
    <w:semiHidden/>
    <w:rsid w:val="00ED0012"/>
    <w:pPr>
      <w:spacing w:after="0" w:line="240" w:lineRule="auto"/>
    </w:pPr>
    <w:rPr>
      <w:sz w:val="18"/>
      <w:lang w:val="en-GB"/>
    </w:rPr>
  </w:style>
  <w:style w:type="character" w:customStyle="1" w:styleId="cf01">
    <w:name w:val="cf01"/>
    <w:basedOn w:val="DefaultParagraphFont"/>
    <w:rsid w:val="00F1277B"/>
    <w:rPr>
      <w:rFonts w:ascii="Segoe UI" w:hAnsi="Segoe UI" w:cs="Segoe UI" w:hint="default"/>
      <w:sz w:val="18"/>
      <w:szCs w:val="18"/>
    </w:rPr>
  </w:style>
  <w:style w:type="character" w:styleId="UnresolvedMention">
    <w:name w:val="Unresolved Mention"/>
    <w:basedOn w:val="DefaultParagraphFont"/>
    <w:uiPriority w:val="99"/>
    <w:semiHidden/>
    <w:unhideWhenUsed/>
    <w:rsid w:val="0051131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1321425063">
          <w:marLeft w:val="0"/>
          <w:marRight w:val="0"/>
          <w:marTop w:val="0"/>
          <w:marBottom w:val="0"/>
          <w:divBdr>
            <w:top w:val="none" w:sz="0" w:space="0" w:color="auto"/>
            <w:left w:val="none" w:sz="0" w:space="0" w:color="auto"/>
            <w:bottom w:val="none" w:sz="0" w:space="0" w:color="auto"/>
            <w:right w:val="none" w:sz="0" w:space="0" w:color="auto"/>
          </w:divBdr>
        </w:div>
        <w:div w:id="566915080">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1458913994">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 w:id="717242639">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1378437295">
          <w:marLeft w:val="0"/>
          <w:marRight w:val="0"/>
          <w:marTop w:val="0"/>
          <w:marBottom w:val="0"/>
          <w:divBdr>
            <w:top w:val="none" w:sz="0" w:space="0" w:color="auto"/>
            <w:left w:val="none" w:sz="0" w:space="0" w:color="auto"/>
            <w:bottom w:val="none" w:sz="0" w:space="0" w:color="auto"/>
            <w:right w:val="none" w:sz="0" w:space="0" w:color="auto"/>
          </w:divBdr>
        </w:div>
        <w:div w:id="361174478">
          <w:marLeft w:val="0"/>
          <w:marRight w:val="0"/>
          <w:marTop w:val="0"/>
          <w:marBottom w:val="0"/>
          <w:divBdr>
            <w:top w:val="none" w:sz="0" w:space="0" w:color="auto"/>
            <w:left w:val="none" w:sz="0" w:space="0" w:color="auto"/>
            <w:bottom w:val="none" w:sz="0" w:space="0" w:color="auto"/>
            <w:right w:val="none" w:sz="0" w:space="0" w:color="auto"/>
          </w:divBdr>
          <w:divsChild>
            <w:div w:id="1912690369">
              <w:marLeft w:val="0"/>
              <w:marRight w:val="150"/>
              <w:marTop w:val="0"/>
              <w:marBottom w:val="0"/>
              <w:divBdr>
                <w:top w:val="none" w:sz="0" w:space="0" w:color="auto"/>
                <w:left w:val="none" w:sz="0" w:space="0" w:color="auto"/>
                <w:bottom w:val="none" w:sz="0" w:space="0" w:color="auto"/>
                <w:right w:val="none" w:sz="0" w:space="0" w:color="auto"/>
              </w:divBdr>
            </w:div>
            <w:div w:id="1494486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1596160391">
          <w:marLeft w:val="360"/>
          <w:marRight w:val="0"/>
          <w:marTop w:val="0"/>
          <w:marBottom w:val="24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40714118">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991105166">
          <w:marLeft w:val="0"/>
          <w:marRight w:val="0"/>
          <w:marTop w:val="0"/>
          <w:marBottom w:val="0"/>
          <w:divBdr>
            <w:top w:val="none" w:sz="0" w:space="0" w:color="auto"/>
            <w:left w:val="none" w:sz="0" w:space="0" w:color="auto"/>
            <w:bottom w:val="none" w:sz="0" w:space="0" w:color="auto"/>
            <w:right w:val="none" w:sz="0" w:space="0" w:color="auto"/>
          </w:divBdr>
        </w:div>
        <w:div w:id="322662837">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786393146">
              <w:marLeft w:val="0"/>
              <w:marRight w:val="150"/>
              <w:marTop w:val="0"/>
              <w:marBottom w:val="0"/>
              <w:divBdr>
                <w:top w:val="none" w:sz="0" w:space="0" w:color="auto"/>
                <w:left w:val="none" w:sz="0" w:space="0" w:color="auto"/>
                <w:bottom w:val="none" w:sz="0" w:space="0" w:color="auto"/>
                <w:right w:val="none" w:sz="0" w:space="0" w:color="auto"/>
              </w:divBdr>
            </w:div>
            <w:div w:id="3309894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827748664">
          <w:marLeft w:val="547"/>
          <w:marRight w:val="0"/>
          <w:marTop w:val="0"/>
          <w:marBottom w:val="0"/>
          <w:divBdr>
            <w:top w:val="none" w:sz="0" w:space="0" w:color="auto"/>
            <w:left w:val="none" w:sz="0" w:space="0" w:color="auto"/>
            <w:bottom w:val="none" w:sz="0" w:space="0" w:color="auto"/>
            <w:right w:val="none" w:sz="0" w:space="0" w:color="auto"/>
          </w:divBdr>
        </w:div>
        <w:div w:id="62337055">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52136899">
      <w:bodyDiv w:val="1"/>
      <w:marLeft w:val="0"/>
      <w:marRight w:val="0"/>
      <w:marTop w:val="0"/>
      <w:marBottom w:val="0"/>
      <w:divBdr>
        <w:top w:val="none" w:sz="0" w:space="0" w:color="auto"/>
        <w:left w:val="none" w:sz="0" w:space="0" w:color="auto"/>
        <w:bottom w:val="none" w:sz="0" w:space="0" w:color="auto"/>
        <w:right w:val="none" w:sz="0" w:space="0" w:color="auto"/>
      </w:divBdr>
    </w:div>
    <w:div w:id="485127554">
      <w:bodyDiv w:val="1"/>
      <w:marLeft w:val="0"/>
      <w:marRight w:val="0"/>
      <w:marTop w:val="0"/>
      <w:marBottom w:val="0"/>
      <w:divBdr>
        <w:top w:val="none" w:sz="0" w:space="0" w:color="auto"/>
        <w:left w:val="none" w:sz="0" w:space="0" w:color="auto"/>
        <w:bottom w:val="none" w:sz="0" w:space="0" w:color="auto"/>
        <w:right w:val="none" w:sz="0" w:space="0" w:color="auto"/>
      </w:divBdr>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1844392334">
          <w:marLeft w:val="0"/>
          <w:marRight w:val="0"/>
          <w:marTop w:val="0"/>
          <w:marBottom w:val="0"/>
          <w:divBdr>
            <w:top w:val="none" w:sz="0" w:space="0" w:color="auto"/>
            <w:left w:val="none" w:sz="0" w:space="0" w:color="auto"/>
            <w:bottom w:val="none" w:sz="0" w:space="0" w:color="auto"/>
            <w:right w:val="none" w:sz="0" w:space="0" w:color="auto"/>
          </w:divBdr>
        </w:div>
        <w:div w:id="511527149">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45613692">
      <w:bodyDiv w:val="1"/>
      <w:marLeft w:val="0"/>
      <w:marRight w:val="0"/>
      <w:marTop w:val="0"/>
      <w:marBottom w:val="0"/>
      <w:divBdr>
        <w:top w:val="none" w:sz="0" w:space="0" w:color="auto"/>
        <w:left w:val="none" w:sz="0" w:space="0" w:color="auto"/>
        <w:bottom w:val="none" w:sz="0" w:space="0" w:color="auto"/>
        <w:right w:val="none" w:sz="0" w:space="0" w:color="auto"/>
      </w:divBdr>
      <w:divsChild>
        <w:div w:id="1645547868">
          <w:marLeft w:val="0"/>
          <w:marRight w:val="0"/>
          <w:marTop w:val="0"/>
          <w:marBottom w:val="0"/>
          <w:divBdr>
            <w:top w:val="none" w:sz="0" w:space="0" w:color="auto"/>
            <w:left w:val="none" w:sz="0" w:space="0" w:color="auto"/>
            <w:bottom w:val="none" w:sz="0" w:space="0" w:color="auto"/>
            <w:right w:val="none" w:sz="0" w:space="0" w:color="auto"/>
          </w:divBdr>
          <w:divsChild>
            <w:div w:id="808741744">
              <w:marLeft w:val="0"/>
              <w:marRight w:val="0"/>
              <w:marTop w:val="0"/>
              <w:marBottom w:val="0"/>
              <w:divBdr>
                <w:top w:val="none" w:sz="0" w:space="0" w:color="auto"/>
                <w:left w:val="none" w:sz="0" w:space="0" w:color="auto"/>
                <w:bottom w:val="none" w:sz="0" w:space="0" w:color="auto"/>
                <w:right w:val="none" w:sz="0" w:space="0" w:color="auto"/>
              </w:divBdr>
            </w:div>
          </w:divsChild>
        </w:div>
        <w:div w:id="1968659253">
          <w:marLeft w:val="0"/>
          <w:marRight w:val="0"/>
          <w:marTop w:val="0"/>
          <w:marBottom w:val="240"/>
          <w:divBdr>
            <w:top w:val="none" w:sz="0" w:space="0" w:color="auto"/>
            <w:left w:val="none" w:sz="0" w:space="0" w:color="auto"/>
            <w:bottom w:val="none" w:sz="0" w:space="0" w:color="auto"/>
            <w:right w:val="none" w:sz="0" w:space="0" w:color="auto"/>
          </w:divBdr>
        </w:div>
      </w:divsChild>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55255217">
      <w:bodyDiv w:val="1"/>
      <w:marLeft w:val="0"/>
      <w:marRight w:val="0"/>
      <w:marTop w:val="0"/>
      <w:marBottom w:val="0"/>
      <w:divBdr>
        <w:top w:val="none" w:sz="0" w:space="0" w:color="auto"/>
        <w:left w:val="none" w:sz="0" w:space="0" w:color="auto"/>
        <w:bottom w:val="none" w:sz="0" w:space="0" w:color="auto"/>
        <w:right w:val="none" w:sz="0" w:space="0" w:color="auto"/>
      </w:divBdr>
    </w:div>
    <w:div w:id="963075893">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85384561">
      <w:bodyDiv w:val="1"/>
      <w:marLeft w:val="0"/>
      <w:marRight w:val="0"/>
      <w:marTop w:val="0"/>
      <w:marBottom w:val="0"/>
      <w:divBdr>
        <w:top w:val="none" w:sz="0" w:space="0" w:color="auto"/>
        <w:left w:val="none" w:sz="0" w:space="0" w:color="auto"/>
        <w:bottom w:val="none" w:sz="0" w:space="0" w:color="auto"/>
        <w:right w:val="none" w:sz="0" w:space="0" w:color="auto"/>
      </w:divBdr>
      <w:divsChild>
        <w:div w:id="1987077742">
          <w:marLeft w:val="0"/>
          <w:marRight w:val="0"/>
          <w:marTop w:val="0"/>
          <w:marBottom w:val="0"/>
          <w:divBdr>
            <w:top w:val="none" w:sz="0" w:space="0" w:color="auto"/>
            <w:left w:val="none" w:sz="0" w:space="0" w:color="auto"/>
            <w:bottom w:val="none" w:sz="0" w:space="0" w:color="auto"/>
            <w:right w:val="none" w:sz="0" w:space="0" w:color="auto"/>
          </w:divBdr>
          <w:divsChild>
            <w:div w:id="805438944">
              <w:marLeft w:val="0"/>
              <w:marRight w:val="0"/>
              <w:marTop w:val="0"/>
              <w:marBottom w:val="0"/>
              <w:divBdr>
                <w:top w:val="none" w:sz="0" w:space="0" w:color="auto"/>
                <w:left w:val="none" w:sz="0" w:space="0" w:color="auto"/>
                <w:bottom w:val="none" w:sz="0" w:space="0" w:color="auto"/>
                <w:right w:val="none" w:sz="0" w:space="0" w:color="auto"/>
              </w:divBdr>
            </w:div>
          </w:divsChild>
        </w:div>
        <w:div w:id="551889394">
          <w:marLeft w:val="0"/>
          <w:marRight w:val="0"/>
          <w:marTop w:val="0"/>
          <w:marBottom w:val="240"/>
          <w:divBdr>
            <w:top w:val="none" w:sz="0" w:space="0" w:color="auto"/>
            <w:left w:val="none" w:sz="0" w:space="0" w:color="auto"/>
            <w:bottom w:val="none" w:sz="0" w:space="0" w:color="auto"/>
            <w:right w:val="none" w:sz="0" w:space="0" w:color="auto"/>
          </w:divBdr>
        </w:div>
      </w:divsChild>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40044270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106590866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536354514">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594317654">
      <w:bodyDiv w:val="1"/>
      <w:marLeft w:val="0"/>
      <w:marRight w:val="0"/>
      <w:marTop w:val="0"/>
      <w:marBottom w:val="0"/>
      <w:divBdr>
        <w:top w:val="none" w:sz="0" w:space="0" w:color="auto"/>
        <w:left w:val="none" w:sz="0" w:space="0" w:color="auto"/>
        <w:bottom w:val="none" w:sz="0" w:space="0" w:color="auto"/>
        <w:right w:val="none" w:sz="0" w:space="0" w:color="auto"/>
      </w:divBdr>
    </w:div>
    <w:div w:id="1635869814">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1941864056">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348603372">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662125597">
      <w:bodyDiv w:val="1"/>
      <w:marLeft w:val="0"/>
      <w:marRight w:val="0"/>
      <w:marTop w:val="0"/>
      <w:marBottom w:val="0"/>
      <w:divBdr>
        <w:top w:val="none" w:sz="0" w:space="0" w:color="auto"/>
        <w:left w:val="none" w:sz="0" w:space="0" w:color="auto"/>
        <w:bottom w:val="none" w:sz="0" w:space="0" w:color="auto"/>
        <w:right w:val="none" w:sz="0" w:space="0" w:color="auto"/>
      </w:divBdr>
      <w:divsChild>
        <w:div w:id="1343896062">
          <w:marLeft w:val="0"/>
          <w:marRight w:val="0"/>
          <w:marTop w:val="0"/>
          <w:marBottom w:val="0"/>
          <w:divBdr>
            <w:top w:val="none" w:sz="0" w:space="0" w:color="auto"/>
            <w:left w:val="none" w:sz="0" w:space="0" w:color="auto"/>
            <w:bottom w:val="none" w:sz="0" w:space="0" w:color="auto"/>
            <w:right w:val="none" w:sz="0" w:space="0" w:color="auto"/>
          </w:divBdr>
        </w:div>
        <w:div w:id="1814978673">
          <w:marLeft w:val="0"/>
          <w:marRight w:val="0"/>
          <w:marTop w:val="0"/>
          <w:marBottom w:val="0"/>
          <w:divBdr>
            <w:top w:val="none" w:sz="0" w:space="0" w:color="auto"/>
            <w:left w:val="none" w:sz="0" w:space="0" w:color="auto"/>
            <w:bottom w:val="none" w:sz="0" w:space="0" w:color="auto"/>
            <w:right w:val="none" w:sz="0" w:space="0" w:color="auto"/>
          </w:divBdr>
        </w:div>
      </w:divsChild>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17913365">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81776208">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 w:id="149369237">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26113629">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00764660">
      <w:bodyDiv w:val="1"/>
      <w:marLeft w:val="0"/>
      <w:marRight w:val="0"/>
      <w:marTop w:val="0"/>
      <w:marBottom w:val="0"/>
      <w:divBdr>
        <w:top w:val="none" w:sz="0" w:space="0" w:color="auto"/>
        <w:left w:val="none" w:sz="0" w:space="0" w:color="auto"/>
        <w:bottom w:val="none" w:sz="0" w:space="0" w:color="auto"/>
        <w:right w:val="none" w:sz="0" w:space="0" w:color="auto"/>
      </w:divBdr>
      <w:divsChild>
        <w:div w:id="1099565216">
          <w:marLeft w:val="0"/>
          <w:marRight w:val="0"/>
          <w:marTop w:val="0"/>
          <w:marBottom w:val="0"/>
          <w:divBdr>
            <w:top w:val="none" w:sz="0" w:space="0" w:color="auto"/>
            <w:left w:val="none" w:sz="0" w:space="0" w:color="auto"/>
            <w:bottom w:val="none" w:sz="0" w:space="0" w:color="auto"/>
            <w:right w:val="none" w:sz="0" w:space="0" w:color="auto"/>
          </w:divBdr>
        </w:div>
        <w:div w:id="1664966309">
          <w:marLeft w:val="0"/>
          <w:marRight w:val="0"/>
          <w:marTop w:val="0"/>
          <w:marBottom w:val="0"/>
          <w:divBdr>
            <w:top w:val="none" w:sz="0" w:space="0" w:color="auto"/>
            <w:left w:val="none" w:sz="0" w:space="0" w:color="auto"/>
            <w:bottom w:val="none" w:sz="0" w:space="0" w:color="auto"/>
            <w:right w:val="none" w:sz="0" w:space="0" w:color="auto"/>
          </w:divBdr>
        </w:div>
      </w:divsChild>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1552811668">
          <w:marLeft w:val="0"/>
          <w:marRight w:val="0"/>
          <w:marTop w:val="0"/>
          <w:marBottom w:val="0"/>
          <w:divBdr>
            <w:top w:val="none" w:sz="0" w:space="0" w:color="auto"/>
            <w:left w:val="none" w:sz="0" w:space="0" w:color="auto"/>
            <w:bottom w:val="none" w:sz="0" w:space="0" w:color="auto"/>
            <w:right w:val="none" w:sz="0" w:space="0" w:color="auto"/>
          </w:divBdr>
        </w:div>
        <w:div w:id="85218908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g"/><Relationship Id="rId18" Type="http://schemas.openxmlformats.org/officeDocument/2006/relationships/hyperlink" Target="https://brandzone.sennheiser-group.com/share/PyJvSeWxmNsG2vmJsdmC" TargetMode="Externa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ettings" Target="settings.xml"/><Relationship Id="rId12" Type="http://schemas.openxmlformats.org/officeDocument/2006/relationships/image" Target="media/image2.jpg"/><Relationship Id="rId17" Type="http://schemas.openxmlformats.org/officeDocument/2006/relationships/image" Target="media/image7.jpg"/><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6.jpg"/><Relationship Id="rId20" Type="http://schemas.openxmlformats.org/officeDocument/2006/relationships/hyperlink" Target="http://www.sennheiser-hearing.com"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5.jpg"/><Relationship Id="rId23"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hyperlink" Target="http://www.sennheiser.com"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g"/><Relationship Id="rId22" Type="http://schemas.openxmlformats.org/officeDocument/2006/relationships/header" Target="header2.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1" Type="http://schemas.openxmlformats.org/officeDocument/2006/relationships/image" Target="media/image9.emf"/></Relationships>
</file>

<file path=word/_rels/header1.xml.rels><?xml version="1.0" encoding="UTF-8" standalone="yes"?>
<Relationships xmlns="http://schemas.openxmlformats.org/package/2006/relationships"><Relationship Id="rId1" Type="http://schemas.openxmlformats.org/officeDocument/2006/relationships/image" Target="media/image8.emf"/></Relationships>
</file>

<file path=word/_rels/header2.xml.rels><?xml version="1.0" encoding="UTF-8" standalone="yes"?>
<Relationships xmlns="http://schemas.openxmlformats.org/package/2006/relationships"><Relationship Id="rId1" Type="http://schemas.openxmlformats.org/officeDocument/2006/relationships/image" Target="media/image8.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8d9f8a42-9bbf-4c5a-845e-7a3f34491935" xsi:nil="true"/>
    <lcf76f155ced4ddcb4097134ff3c332f xmlns="9be569a9-0d37-4e1d-8169-1143c5dd3454">
      <Terms xmlns="http://schemas.microsoft.com/office/infopath/2007/PartnerControls"/>
    </lcf76f155ced4ddcb4097134ff3c332f>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5184EBB57F5B6F41A673394BC1BD68F7" ma:contentTypeVersion="16" ma:contentTypeDescription="Create a new document." ma:contentTypeScope="" ma:versionID="ad0c4f02cae864c800f6092fb1388f79">
  <xsd:schema xmlns:xsd="http://www.w3.org/2001/XMLSchema" xmlns:xs="http://www.w3.org/2001/XMLSchema" xmlns:p="http://schemas.microsoft.com/office/2006/metadata/properties" xmlns:ns2="9be569a9-0d37-4e1d-8169-1143c5dd3454" xmlns:ns3="8d9f8a42-9bbf-4c5a-845e-7a3f34491935" targetNamespace="http://schemas.microsoft.com/office/2006/metadata/properties" ma:root="true" ma:fieldsID="8718f74922bf3d5ee5b0de8bd7277774" ns2:_="" ns3:_="">
    <xsd:import namespace="9be569a9-0d37-4e1d-8169-1143c5dd3454"/>
    <xsd:import namespace="8d9f8a42-9bbf-4c5a-845e-7a3f3449193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GenerationTime" minOccurs="0"/>
                <xsd:element ref="ns2:MediaServiceEventHashCode" minOccurs="0"/>
                <xsd:element ref="ns2:MediaServiceOCR" minOccurs="0"/>
                <xsd:element ref="ns2:MediaService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e569a9-0d37-4e1d-8169-1143c5dd34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d9f8a42-9bbf-4c5a-845e-7a3f34491935"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d4a7ae09-9124-4a6a-b81a-f872cb4156eb}" ma:internalName="TaxCatchAll" ma:showField="CatchAllData" ma:web="8d9f8a42-9bbf-4c5a-845e-7a3f3449193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F0320C-769A-4D33-A1D3-0B9DC7C78037}">
  <ds:schemaRefs>
    <ds:schemaRef ds:uri="http://schemas.microsoft.com/office/2006/metadata/properties"/>
    <ds:schemaRef ds:uri="http://schemas.microsoft.com/office/infopath/2007/PartnerControls"/>
    <ds:schemaRef ds:uri="8d9f8a42-9bbf-4c5a-845e-7a3f34491935"/>
    <ds:schemaRef ds:uri="9be569a9-0d37-4e1d-8169-1143c5dd3454"/>
  </ds:schemaRefs>
</ds:datastoreItem>
</file>

<file path=customXml/itemProps2.xml><?xml version="1.0" encoding="utf-8"?>
<ds:datastoreItem xmlns:ds="http://schemas.openxmlformats.org/officeDocument/2006/customXml" ds:itemID="{71BC2C0B-1484-453F-8DE7-45203B00A46C}">
  <ds:schemaRefs>
    <ds:schemaRef ds:uri="http://schemas.openxmlformats.org/officeDocument/2006/bibliography"/>
  </ds:schemaRefs>
</ds:datastoreItem>
</file>

<file path=customXml/itemProps3.xml><?xml version="1.0" encoding="utf-8"?>
<ds:datastoreItem xmlns:ds="http://schemas.openxmlformats.org/officeDocument/2006/customXml" ds:itemID="{8855B176-05F2-48C7-88F9-8085A8AC0060}">
  <ds:schemaRefs>
    <ds:schemaRef ds:uri="http://schemas.microsoft.com/sharepoint/v3/contenttype/forms"/>
  </ds:schemaRefs>
</ds:datastoreItem>
</file>

<file path=customXml/itemProps4.xml><?xml version="1.0" encoding="utf-8"?>
<ds:datastoreItem xmlns:ds="http://schemas.openxmlformats.org/officeDocument/2006/customXml" ds:itemID="{12E56E23-C180-4A9F-B735-C7A475C956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e569a9-0d37-4e1d-8169-1143c5dd3454"/>
    <ds:schemaRef ds:uri="8d9f8a42-9bbf-4c5a-845e-7a3f344919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34662e5-553f-4a1c-9573-7835fb01dd66}"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7</Pages>
  <Words>1373</Words>
  <Characters>7829</Characters>
  <Application>Microsoft Office Word</Application>
  <DocSecurity>0</DocSecurity>
  <Lines>65</Lines>
  <Paragraphs>18</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Press Release</vt:lpstr>
      <vt:lpstr>Press Release</vt:lpstr>
    </vt:vector>
  </TitlesOfParts>
  <Company>Sennheiser electronic GmbH &amp; Co. KG</Company>
  <LinksUpToDate>false</LinksUpToDate>
  <CharactersWithSpaces>9184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creator>Sennheiser electronic GmbH &amp; Co. KG</dc:creator>
  <cp:lastModifiedBy>Sarah James</cp:lastModifiedBy>
  <cp:revision>2</cp:revision>
  <cp:lastPrinted>2025-01-29T15:58:00Z</cp:lastPrinted>
  <dcterms:created xsi:type="dcterms:W3CDTF">2026-06-15T12:21:00Z</dcterms:created>
  <dcterms:modified xsi:type="dcterms:W3CDTF">2026-06-15T12:21:00Z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0x0101005184EBB57F5B6F41A673394BC1BD68F7</vt:lpwstr>
  </property>
  <property fmtid="{D5CDD505-2E9C-101B-9397-08002B2CF9AE}" pid="3" name="MediaServiceImageTags">
    <vt:lpwstr/>
  </property>
</Properties>
</file>